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258" r:id="rId5"/>
    <p:sldId id="286" r:id="rId6"/>
    <p:sldId id="287" r:id="rId7"/>
    <p:sldId id="288" r:id="rId8"/>
    <p:sldId id="278" r:id="rId9"/>
    <p:sldId id="289" r:id="rId10"/>
    <p:sldId id="264" r:id="rId11"/>
    <p:sldId id="290" r:id="rId12"/>
    <p:sldId id="291" r:id="rId13"/>
    <p:sldId id="292" r:id="rId14"/>
    <p:sldId id="296" r:id="rId15"/>
    <p:sldId id="293" r:id="rId16"/>
    <p:sldId id="294" r:id="rId17"/>
    <p:sldId id="570" r:id="rId18"/>
    <p:sldId id="571" r:id="rId19"/>
    <p:sldId id="574" r:id="rId20"/>
    <p:sldId id="580" r:id="rId21"/>
    <p:sldId id="581" r:id="rId22"/>
    <p:sldId id="582" r:id="rId23"/>
    <p:sldId id="583" r:id="rId24"/>
    <p:sldId id="584" r:id="rId25"/>
    <p:sldId id="585" r:id="rId26"/>
    <p:sldId id="586" r:id="rId27"/>
    <p:sldId id="587" r:id="rId28"/>
    <p:sldId id="588" r:id="rId29"/>
    <p:sldId id="555" r:id="rId30"/>
    <p:sldId id="589" r:id="rId31"/>
    <p:sldId id="590" r:id="rId32"/>
    <p:sldId id="576" r:id="rId33"/>
    <p:sldId id="577" r:id="rId34"/>
    <p:sldId id="556" r:id="rId35"/>
    <p:sldId id="558" r:id="rId36"/>
    <p:sldId id="559" r:id="rId37"/>
    <p:sldId id="560" r:id="rId38"/>
    <p:sldId id="295" r:id="rId39"/>
    <p:sldId id="546" r:id="rId40"/>
    <p:sldId id="547" r:id="rId41"/>
    <p:sldId id="551" r:id="rId42"/>
    <p:sldId id="552" r:id="rId43"/>
    <p:sldId id="554" r:id="rId44"/>
    <p:sldId id="548" r:id="rId45"/>
    <p:sldId id="266" r:id="rId46"/>
    <p:sldId id="280" r:id="rId47"/>
    <p:sldId id="561" r:id="rId48"/>
    <p:sldId id="562" r:id="rId49"/>
    <p:sldId id="563" r:id="rId50"/>
    <p:sldId id="270" r:id="rId51"/>
    <p:sldId id="564" r:id="rId52"/>
    <p:sldId id="282" r:id="rId53"/>
    <p:sldId id="565" r:id="rId54"/>
    <p:sldId id="566" r:id="rId55"/>
    <p:sldId id="575" r:id="rId56"/>
    <p:sldId id="568" r:id="rId57"/>
    <p:sldId id="285" r:id="rId58"/>
    <p:sldId id="573" r:id="rId59"/>
    <p:sldId id="569" r:id="rId60"/>
    <p:sldId id="279" r:id="rId61"/>
    <p:sldId id="27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524D75-378F-4557-B221-B248AFFD2628}">
          <p14:sldIdLst>
            <p14:sldId id="258"/>
            <p14:sldId id="286"/>
            <p14:sldId id="287"/>
            <p14:sldId id="288"/>
            <p14:sldId id="278"/>
            <p14:sldId id="289"/>
            <p14:sldId id="264"/>
            <p14:sldId id="290"/>
            <p14:sldId id="291"/>
            <p14:sldId id="292"/>
            <p14:sldId id="296"/>
            <p14:sldId id="293"/>
            <p14:sldId id="294"/>
            <p14:sldId id="570"/>
            <p14:sldId id="571"/>
            <p14:sldId id="574"/>
            <p14:sldId id="580"/>
            <p14:sldId id="581"/>
            <p14:sldId id="582"/>
            <p14:sldId id="583"/>
            <p14:sldId id="584"/>
            <p14:sldId id="585"/>
            <p14:sldId id="586"/>
            <p14:sldId id="587"/>
            <p14:sldId id="588"/>
            <p14:sldId id="555"/>
            <p14:sldId id="589"/>
            <p14:sldId id="590"/>
            <p14:sldId id="576"/>
            <p14:sldId id="577"/>
            <p14:sldId id="556"/>
            <p14:sldId id="558"/>
            <p14:sldId id="559"/>
            <p14:sldId id="560"/>
            <p14:sldId id="295"/>
            <p14:sldId id="546"/>
            <p14:sldId id="547"/>
            <p14:sldId id="551"/>
            <p14:sldId id="552"/>
            <p14:sldId id="554"/>
            <p14:sldId id="548"/>
            <p14:sldId id="266"/>
            <p14:sldId id="280"/>
            <p14:sldId id="561"/>
            <p14:sldId id="562"/>
            <p14:sldId id="563"/>
            <p14:sldId id="270"/>
            <p14:sldId id="564"/>
            <p14:sldId id="282"/>
            <p14:sldId id="565"/>
            <p14:sldId id="566"/>
            <p14:sldId id="575"/>
            <p14:sldId id="568"/>
            <p14:sldId id="285"/>
            <p14:sldId id="573"/>
            <p14:sldId id="569"/>
            <p14:sldId id="279"/>
          </p14:sldIdLst>
        </p14:section>
        <p14:section name="Untitled Section" id="{C8DA148B-2714-4E61-8DAE-8E7FEFE3B6C1}">
          <p14:sldIdLst>
            <p14:sldId id="274"/>
          </p14:sldIdLst>
        </p14:section>
      </p14:sectionLst>
    </p:ext>
    <p:ext uri="{EFAFB233-063F-42B5-8137-9DF3F51BA10A}">
      <p15:sldGuideLst xmlns:p15="http://schemas.microsoft.com/office/powerpoint/2012/main">
        <p15:guide id="1" orient="horz" pos="2184" userDrawn="1">
          <p15:clr>
            <a:srgbClr val="A4A3A4"/>
          </p15:clr>
        </p15:guide>
        <p15:guide id="2" pos="456" userDrawn="1">
          <p15:clr>
            <a:srgbClr val="A4A3A4"/>
          </p15:clr>
        </p15:guide>
        <p15:guide id="3" pos="3840" userDrawn="1">
          <p15:clr>
            <a:srgbClr val="A4A3A4"/>
          </p15:clr>
        </p15:guide>
        <p15:guide id="4" pos="7224" userDrawn="1">
          <p15:clr>
            <a:srgbClr val="A4A3A4"/>
          </p15:clr>
        </p15:guide>
        <p15:guide id="5" orient="horz" pos="408" userDrawn="1">
          <p15:clr>
            <a:srgbClr val="A4A3A4"/>
          </p15:clr>
        </p15:guide>
        <p15:guide id="6" orient="horz" pos="139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C639-FECA-4B21-9EF5-81C6648C764B}" v="2" dt="2024-10-23T20:58:55.985"/>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0"/>
  </p:normalViewPr>
  <p:slideViewPr>
    <p:cSldViewPr snapToGrid="0" showGuides="1">
      <p:cViewPr varScale="1">
        <p:scale>
          <a:sx n="79" d="100"/>
          <a:sy n="79" d="100"/>
        </p:scale>
        <p:origin x="850" y="72"/>
      </p:cViewPr>
      <p:guideLst>
        <p:guide orient="horz" pos="2184"/>
        <p:guide pos="456"/>
        <p:guide pos="3840"/>
        <p:guide pos="7224"/>
        <p:guide orient="horz" pos="408"/>
        <p:guide orient="horz" pos="1392"/>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F516-9DFD-4F6F-AB11-B73C46AB7E6F}"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347B7A0D-4954-487D-B9A6-CDB8F2A0174F}">
      <dgm:prSet/>
      <dgm:spPr/>
      <dgm:t>
        <a:bodyPr/>
        <a:lstStyle/>
        <a:p>
          <a:r>
            <a:rPr lang="en-US"/>
            <a:t>Asmaa Hamdy Abdelaleem</a:t>
          </a:r>
        </a:p>
      </dgm:t>
    </dgm:pt>
    <dgm:pt modelId="{E596CF98-AA25-4B9F-B242-205B9E8A3127}" type="parTrans" cxnId="{59CA038A-CBB6-427E-B6E1-989AE29E3802}">
      <dgm:prSet/>
      <dgm:spPr/>
      <dgm:t>
        <a:bodyPr/>
        <a:lstStyle/>
        <a:p>
          <a:endParaRPr lang="en-US"/>
        </a:p>
      </dgm:t>
    </dgm:pt>
    <dgm:pt modelId="{7D168A01-0EED-4313-9890-98EC57C25E4B}" type="sibTrans" cxnId="{59CA038A-CBB6-427E-B6E1-989AE29E3802}">
      <dgm:prSet/>
      <dgm:spPr/>
      <dgm:t>
        <a:bodyPr/>
        <a:lstStyle/>
        <a:p>
          <a:endParaRPr lang="en-US"/>
        </a:p>
      </dgm:t>
    </dgm:pt>
    <dgm:pt modelId="{55814F9E-7121-4B8F-BD9A-71EA0BF1C3B0}">
      <dgm:prSet/>
      <dgm:spPr/>
      <dgm:t>
        <a:bodyPr/>
        <a:lstStyle/>
        <a:p>
          <a:r>
            <a:rPr lang="en-US"/>
            <a:t>Fatma Ayoub Ahmed</a:t>
          </a:r>
        </a:p>
      </dgm:t>
    </dgm:pt>
    <dgm:pt modelId="{621DF21D-B56C-48FD-BB1B-5F11425E3B5C}" type="parTrans" cxnId="{6E299D03-3EA6-43D1-B756-8A1FCC92732D}">
      <dgm:prSet/>
      <dgm:spPr/>
      <dgm:t>
        <a:bodyPr/>
        <a:lstStyle/>
        <a:p>
          <a:endParaRPr lang="en-US"/>
        </a:p>
      </dgm:t>
    </dgm:pt>
    <dgm:pt modelId="{771EF749-0A86-47C2-91BD-9069CA71AB11}" type="sibTrans" cxnId="{6E299D03-3EA6-43D1-B756-8A1FCC92732D}">
      <dgm:prSet/>
      <dgm:spPr/>
      <dgm:t>
        <a:bodyPr/>
        <a:lstStyle/>
        <a:p>
          <a:endParaRPr lang="en-US"/>
        </a:p>
      </dgm:t>
    </dgm:pt>
    <dgm:pt modelId="{2A7A3668-3CB9-4694-A0D3-3B24651EE8D5}">
      <dgm:prSet/>
      <dgm:spPr/>
      <dgm:t>
        <a:bodyPr/>
        <a:lstStyle/>
        <a:p>
          <a:r>
            <a:rPr lang="en-US"/>
            <a:t>Salma Mahdy Mohamed</a:t>
          </a:r>
        </a:p>
      </dgm:t>
    </dgm:pt>
    <dgm:pt modelId="{F2D5D8BE-217A-4EC9-9DB7-D5894623722B}" type="parTrans" cxnId="{2CDCB9BC-EA6A-483B-A9E7-058B6EAA1C5B}">
      <dgm:prSet/>
      <dgm:spPr/>
      <dgm:t>
        <a:bodyPr/>
        <a:lstStyle/>
        <a:p>
          <a:endParaRPr lang="en-US"/>
        </a:p>
      </dgm:t>
    </dgm:pt>
    <dgm:pt modelId="{4B2DF350-E6A7-4362-8E68-A9C3F3122D75}" type="sibTrans" cxnId="{2CDCB9BC-EA6A-483B-A9E7-058B6EAA1C5B}">
      <dgm:prSet/>
      <dgm:spPr/>
      <dgm:t>
        <a:bodyPr/>
        <a:lstStyle/>
        <a:p>
          <a:endParaRPr lang="en-US"/>
        </a:p>
      </dgm:t>
    </dgm:pt>
    <dgm:pt modelId="{FC80E8E9-1A47-4A33-AA19-4AD44F5CFE59}" type="pres">
      <dgm:prSet presAssocID="{FE56F516-9DFD-4F6F-AB11-B73C46AB7E6F}" presName="hierChild1" presStyleCnt="0">
        <dgm:presLayoutVars>
          <dgm:chPref val="1"/>
          <dgm:dir/>
          <dgm:animOne val="branch"/>
          <dgm:animLvl val="lvl"/>
          <dgm:resizeHandles/>
        </dgm:presLayoutVars>
      </dgm:prSet>
      <dgm:spPr/>
    </dgm:pt>
    <dgm:pt modelId="{8165A964-BE69-4EBE-9F0E-36867DA5B308}" type="pres">
      <dgm:prSet presAssocID="{347B7A0D-4954-487D-B9A6-CDB8F2A0174F}" presName="hierRoot1" presStyleCnt="0"/>
      <dgm:spPr/>
    </dgm:pt>
    <dgm:pt modelId="{DD3B4978-CE42-45F2-BBAC-6D422CE7DBE2}" type="pres">
      <dgm:prSet presAssocID="{347B7A0D-4954-487D-B9A6-CDB8F2A0174F}" presName="composite" presStyleCnt="0"/>
      <dgm:spPr/>
    </dgm:pt>
    <dgm:pt modelId="{F3C224ED-9FD2-472A-863F-1CA350424D41}" type="pres">
      <dgm:prSet presAssocID="{347B7A0D-4954-487D-B9A6-CDB8F2A0174F}" presName="background" presStyleLbl="node0" presStyleIdx="0" presStyleCnt="3"/>
      <dgm:spPr/>
    </dgm:pt>
    <dgm:pt modelId="{B8744A76-7222-44DF-8647-EAE571B0F67F}" type="pres">
      <dgm:prSet presAssocID="{347B7A0D-4954-487D-B9A6-CDB8F2A0174F}" presName="text" presStyleLbl="fgAcc0" presStyleIdx="0" presStyleCnt="3">
        <dgm:presLayoutVars>
          <dgm:chPref val="3"/>
        </dgm:presLayoutVars>
      </dgm:prSet>
      <dgm:spPr/>
    </dgm:pt>
    <dgm:pt modelId="{A0023408-26D1-445C-9E10-5D4EB8E77B76}" type="pres">
      <dgm:prSet presAssocID="{347B7A0D-4954-487D-B9A6-CDB8F2A0174F}" presName="hierChild2" presStyleCnt="0"/>
      <dgm:spPr/>
    </dgm:pt>
    <dgm:pt modelId="{A618714D-830D-4C61-8738-38B6D195947D}" type="pres">
      <dgm:prSet presAssocID="{55814F9E-7121-4B8F-BD9A-71EA0BF1C3B0}" presName="hierRoot1" presStyleCnt="0"/>
      <dgm:spPr/>
    </dgm:pt>
    <dgm:pt modelId="{8B6EACD2-6733-4F16-A50F-AD9BF8DAF692}" type="pres">
      <dgm:prSet presAssocID="{55814F9E-7121-4B8F-BD9A-71EA0BF1C3B0}" presName="composite" presStyleCnt="0"/>
      <dgm:spPr/>
    </dgm:pt>
    <dgm:pt modelId="{7ACF0617-5F40-40FC-901E-0BB0D6E81F7F}" type="pres">
      <dgm:prSet presAssocID="{55814F9E-7121-4B8F-BD9A-71EA0BF1C3B0}" presName="background" presStyleLbl="node0" presStyleIdx="1" presStyleCnt="3"/>
      <dgm:spPr/>
    </dgm:pt>
    <dgm:pt modelId="{F46A93A6-FB9D-40EB-A74F-90AA93F5E2E6}" type="pres">
      <dgm:prSet presAssocID="{55814F9E-7121-4B8F-BD9A-71EA0BF1C3B0}" presName="text" presStyleLbl="fgAcc0" presStyleIdx="1" presStyleCnt="3">
        <dgm:presLayoutVars>
          <dgm:chPref val="3"/>
        </dgm:presLayoutVars>
      </dgm:prSet>
      <dgm:spPr/>
    </dgm:pt>
    <dgm:pt modelId="{FDB14FD4-2D88-43D5-B7F8-DD49E3484C15}" type="pres">
      <dgm:prSet presAssocID="{55814F9E-7121-4B8F-BD9A-71EA0BF1C3B0}" presName="hierChild2" presStyleCnt="0"/>
      <dgm:spPr/>
    </dgm:pt>
    <dgm:pt modelId="{74EEB186-65EF-4CA9-90E6-3EB4CE8AE373}" type="pres">
      <dgm:prSet presAssocID="{2A7A3668-3CB9-4694-A0D3-3B24651EE8D5}" presName="hierRoot1" presStyleCnt="0"/>
      <dgm:spPr/>
    </dgm:pt>
    <dgm:pt modelId="{616B716A-C259-4AE9-8DAF-63B164653E94}" type="pres">
      <dgm:prSet presAssocID="{2A7A3668-3CB9-4694-A0D3-3B24651EE8D5}" presName="composite" presStyleCnt="0"/>
      <dgm:spPr/>
    </dgm:pt>
    <dgm:pt modelId="{921C1F63-D084-493D-941C-A7A76ABF752F}" type="pres">
      <dgm:prSet presAssocID="{2A7A3668-3CB9-4694-A0D3-3B24651EE8D5}" presName="background" presStyleLbl="node0" presStyleIdx="2" presStyleCnt="3"/>
      <dgm:spPr/>
    </dgm:pt>
    <dgm:pt modelId="{ECCC8689-48EE-461E-9B73-12E034B319DA}" type="pres">
      <dgm:prSet presAssocID="{2A7A3668-3CB9-4694-A0D3-3B24651EE8D5}" presName="text" presStyleLbl="fgAcc0" presStyleIdx="2" presStyleCnt="3">
        <dgm:presLayoutVars>
          <dgm:chPref val="3"/>
        </dgm:presLayoutVars>
      </dgm:prSet>
      <dgm:spPr/>
    </dgm:pt>
    <dgm:pt modelId="{55A097EF-95BF-47AD-A6CB-1D69AAE39ABF}" type="pres">
      <dgm:prSet presAssocID="{2A7A3668-3CB9-4694-A0D3-3B24651EE8D5}" presName="hierChild2" presStyleCnt="0"/>
      <dgm:spPr/>
    </dgm:pt>
  </dgm:ptLst>
  <dgm:cxnLst>
    <dgm:cxn modelId="{6E299D03-3EA6-43D1-B756-8A1FCC92732D}" srcId="{FE56F516-9DFD-4F6F-AB11-B73C46AB7E6F}" destId="{55814F9E-7121-4B8F-BD9A-71EA0BF1C3B0}" srcOrd="1" destOrd="0" parTransId="{621DF21D-B56C-48FD-BB1B-5F11425E3B5C}" sibTransId="{771EF749-0A86-47C2-91BD-9069CA71AB11}"/>
    <dgm:cxn modelId="{A0C8C22E-4029-4CE5-B4C3-2B16D4E0A1FD}" type="presOf" srcId="{2A7A3668-3CB9-4694-A0D3-3B24651EE8D5}" destId="{ECCC8689-48EE-461E-9B73-12E034B319DA}" srcOrd="0" destOrd="0" presId="urn:microsoft.com/office/officeart/2005/8/layout/hierarchy1"/>
    <dgm:cxn modelId="{D2588D69-404E-47AC-B23C-B3C1296D854B}" type="presOf" srcId="{FE56F516-9DFD-4F6F-AB11-B73C46AB7E6F}" destId="{FC80E8E9-1A47-4A33-AA19-4AD44F5CFE59}" srcOrd="0" destOrd="0" presId="urn:microsoft.com/office/officeart/2005/8/layout/hierarchy1"/>
    <dgm:cxn modelId="{59CA038A-CBB6-427E-B6E1-989AE29E3802}" srcId="{FE56F516-9DFD-4F6F-AB11-B73C46AB7E6F}" destId="{347B7A0D-4954-487D-B9A6-CDB8F2A0174F}" srcOrd="0" destOrd="0" parTransId="{E596CF98-AA25-4B9F-B242-205B9E8A3127}" sibTransId="{7D168A01-0EED-4313-9890-98EC57C25E4B}"/>
    <dgm:cxn modelId="{AA462EBB-39FA-4743-9E6F-6B9D6D538F46}" type="presOf" srcId="{55814F9E-7121-4B8F-BD9A-71EA0BF1C3B0}" destId="{F46A93A6-FB9D-40EB-A74F-90AA93F5E2E6}" srcOrd="0" destOrd="0" presId="urn:microsoft.com/office/officeart/2005/8/layout/hierarchy1"/>
    <dgm:cxn modelId="{2CDCB9BC-EA6A-483B-A9E7-058B6EAA1C5B}" srcId="{FE56F516-9DFD-4F6F-AB11-B73C46AB7E6F}" destId="{2A7A3668-3CB9-4694-A0D3-3B24651EE8D5}" srcOrd="2" destOrd="0" parTransId="{F2D5D8BE-217A-4EC9-9DB7-D5894623722B}" sibTransId="{4B2DF350-E6A7-4362-8E68-A9C3F3122D75}"/>
    <dgm:cxn modelId="{2FFBC7E9-E1DF-48D5-ABE4-C633400B3859}" type="presOf" srcId="{347B7A0D-4954-487D-B9A6-CDB8F2A0174F}" destId="{B8744A76-7222-44DF-8647-EAE571B0F67F}" srcOrd="0" destOrd="0" presId="urn:microsoft.com/office/officeart/2005/8/layout/hierarchy1"/>
    <dgm:cxn modelId="{FB5AE9E4-4180-44D0-B9ED-3575EE39DFA1}" type="presParOf" srcId="{FC80E8E9-1A47-4A33-AA19-4AD44F5CFE59}" destId="{8165A964-BE69-4EBE-9F0E-36867DA5B308}" srcOrd="0" destOrd="0" presId="urn:microsoft.com/office/officeart/2005/8/layout/hierarchy1"/>
    <dgm:cxn modelId="{B706C08A-BA28-4CC0-A50F-E1BA9D614E78}" type="presParOf" srcId="{8165A964-BE69-4EBE-9F0E-36867DA5B308}" destId="{DD3B4978-CE42-45F2-BBAC-6D422CE7DBE2}" srcOrd="0" destOrd="0" presId="urn:microsoft.com/office/officeart/2005/8/layout/hierarchy1"/>
    <dgm:cxn modelId="{AD90DD18-3404-4B29-A349-79AB48445229}" type="presParOf" srcId="{DD3B4978-CE42-45F2-BBAC-6D422CE7DBE2}" destId="{F3C224ED-9FD2-472A-863F-1CA350424D41}" srcOrd="0" destOrd="0" presId="urn:microsoft.com/office/officeart/2005/8/layout/hierarchy1"/>
    <dgm:cxn modelId="{C94E8AD1-394E-429B-8B0B-69718CB53F28}" type="presParOf" srcId="{DD3B4978-CE42-45F2-BBAC-6D422CE7DBE2}" destId="{B8744A76-7222-44DF-8647-EAE571B0F67F}" srcOrd="1" destOrd="0" presId="urn:microsoft.com/office/officeart/2005/8/layout/hierarchy1"/>
    <dgm:cxn modelId="{B353DDFE-E744-418C-94C6-AD0FAE35E3E6}" type="presParOf" srcId="{8165A964-BE69-4EBE-9F0E-36867DA5B308}" destId="{A0023408-26D1-445C-9E10-5D4EB8E77B76}" srcOrd="1" destOrd="0" presId="urn:microsoft.com/office/officeart/2005/8/layout/hierarchy1"/>
    <dgm:cxn modelId="{8B6F8771-24BD-433C-9074-33984BDA50A0}" type="presParOf" srcId="{FC80E8E9-1A47-4A33-AA19-4AD44F5CFE59}" destId="{A618714D-830D-4C61-8738-38B6D195947D}" srcOrd="1" destOrd="0" presId="urn:microsoft.com/office/officeart/2005/8/layout/hierarchy1"/>
    <dgm:cxn modelId="{8AB2E55E-931E-4350-A6B1-0B654370A4A3}" type="presParOf" srcId="{A618714D-830D-4C61-8738-38B6D195947D}" destId="{8B6EACD2-6733-4F16-A50F-AD9BF8DAF692}" srcOrd="0" destOrd="0" presId="urn:microsoft.com/office/officeart/2005/8/layout/hierarchy1"/>
    <dgm:cxn modelId="{70F0C521-127E-4C5D-B1C9-2487AB7DD688}" type="presParOf" srcId="{8B6EACD2-6733-4F16-A50F-AD9BF8DAF692}" destId="{7ACF0617-5F40-40FC-901E-0BB0D6E81F7F}" srcOrd="0" destOrd="0" presId="urn:microsoft.com/office/officeart/2005/8/layout/hierarchy1"/>
    <dgm:cxn modelId="{D4FDFE6D-0345-45E6-964B-76DAB06FB1B8}" type="presParOf" srcId="{8B6EACD2-6733-4F16-A50F-AD9BF8DAF692}" destId="{F46A93A6-FB9D-40EB-A74F-90AA93F5E2E6}" srcOrd="1" destOrd="0" presId="urn:microsoft.com/office/officeart/2005/8/layout/hierarchy1"/>
    <dgm:cxn modelId="{9B9B4202-229E-4E17-8A83-6239A5ED2676}" type="presParOf" srcId="{A618714D-830D-4C61-8738-38B6D195947D}" destId="{FDB14FD4-2D88-43D5-B7F8-DD49E3484C15}" srcOrd="1" destOrd="0" presId="urn:microsoft.com/office/officeart/2005/8/layout/hierarchy1"/>
    <dgm:cxn modelId="{E6FC237C-A44D-46B4-8FB1-22451213D823}" type="presParOf" srcId="{FC80E8E9-1A47-4A33-AA19-4AD44F5CFE59}" destId="{74EEB186-65EF-4CA9-90E6-3EB4CE8AE373}" srcOrd="2" destOrd="0" presId="urn:microsoft.com/office/officeart/2005/8/layout/hierarchy1"/>
    <dgm:cxn modelId="{22FFFE71-A35C-46EA-882E-83E0F5AAD416}" type="presParOf" srcId="{74EEB186-65EF-4CA9-90E6-3EB4CE8AE373}" destId="{616B716A-C259-4AE9-8DAF-63B164653E94}" srcOrd="0" destOrd="0" presId="urn:microsoft.com/office/officeart/2005/8/layout/hierarchy1"/>
    <dgm:cxn modelId="{F0EC91D8-05CE-496C-BA5C-80820DBF9A7E}" type="presParOf" srcId="{616B716A-C259-4AE9-8DAF-63B164653E94}" destId="{921C1F63-D084-493D-941C-A7A76ABF752F}" srcOrd="0" destOrd="0" presId="urn:microsoft.com/office/officeart/2005/8/layout/hierarchy1"/>
    <dgm:cxn modelId="{B3B5C294-F538-4169-8ED7-69FF9DFBD1CE}" type="presParOf" srcId="{616B716A-C259-4AE9-8DAF-63B164653E94}" destId="{ECCC8689-48EE-461E-9B73-12E034B319DA}" srcOrd="1" destOrd="0" presId="urn:microsoft.com/office/officeart/2005/8/layout/hierarchy1"/>
    <dgm:cxn modelId="{1365CF6E-C722-43B8-A6ED-8ABEE388781F}" type="presParOf" srcId="{74EEB186-65EF-4CA9-90E6-3EB4CE8AE373}" destId="{55A097EF-95BF-47AD-A6CB-1D69AAE39AB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9FCDB2-9B4E-44B3-B46A-2AB3941309F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EAAD42E-3280-429C-821E-446AAEC5AF2F}">
      <dgm:prSet/>
      <dgm:spPr/>
      <dgm:t>
        <a:bodyPr/>
        <a:lstStyle/>
        <a:p>
          <a:pPr>
            <a:lnSpc>
              <a:spcPct val="100000"/>
            </a:lnSpc>
          </a:pPr>
          <a:r>
            <a:rPr lang="en-US" b="1" dirty="0" err="1"/>
            <a:t>Purpose</a:t>
          </a:r>
          <a:r>
            <a:rPr lang="en-US" dirty="0" err="1"/>
            <a:t>:To</a:t>
          </a:r>
          <a:r>
            <a:rPr lang="en-US" dirty="0"/>
            <a:t> analyze household energy usage patterns and predict power consumption using machine learning.</a:t>
          </a:r>
        </a:p>
      </dgm:t>
    </dgm:pt>
    <dgm:pt modelId="{1634F597-2E8C-4BF7-8A7E-24DEA59C4768}" type="parTrans" cxnId="{DFF46AFB-6AA9-4886-9D39-434F241F7EA2}">
      <dgm:prSet/>
      <dgm:spPr/>
      <dgm:t>
        <a:bodyPr/>
        <a:lstStyle/>
        <a:p>
          <a:endParaRPr lang="en-US"/>
        </a:p>
      </dgm:t>
    </dgm:pt>
    <dgm:pt modelId="{31ABDC9A-51B1-4572-B17E-082EC99135F4}" type="sibTrans" cxnId="{DFF46AFB-6AA9-4886-9D39-434F241F7EA2}">
      <dgm:prSet/>
      <dgm:spPr/>
      <dgm:t>
        <a:bodyPr/>
        <a:lstStyle/>
        <a:p>
          <a:endParaRPr lang="en-US"/>
        </a:p>
      </dgm:t>
    </dgm:pt>
    <dgm:pt modelId="{F16CF470-D63E-4716-AF1C-081E89E80134}">
      <dgm:prSet/>
      <dgm:spPr/>
      <dgm:t>
        <a:bodyPr/>
        <a:lstStyle/>
        <a:p>
          <a:pPr>
            <a:lnSpc>
              <a:spcPct val="100000"/>
            </a:lnSpc>
          </a:pPr>
          <a:r>
            <a:rPr lang="en-US" b="1" dirty="0" err="1"/>
            <a:t>Objective</a:t>
          </a:r>
          <a:r>
            <a:rPr lang="en-US" dirty="0" err="1"/>
            <a:t>:Build</a:t>
          </a:r>
          <a:r>
            <a:rPr lang="en-US" dirty="0"/>
            <a:t> a system to process large-scale energy data, clean and transform </a:t>
          </a:r>
          <a:r>
            <a:rPr lang="en-US" dirty="0" err="1"/>
            <a:t>it,and</a:t>
          </a:r>
          <a:r>
            <a:rPr lang="en-US" dirty="0"/>
            <a:t> train a predictive model.</a:t>
          </a:r>
        </a:p>
      </dgm:t>
    </dgm:pt>
    <dgm:pt modelId="{17A61371-A7BD-4801-9312-F51D81A46502}" type="parTrans" cxnId="{C35BB902-361C-4054-BC18-CC3FAB329CAC}">
      <dgm:prSet/>
      <dgm:spPr/>
      <dgm:t>
        <a:bodyPr/>
        <a:lstStyle/>
        <a:p>
          <a:endParaRPr lang="en-US"/>
        </a:p>
      </dgm:t>
    </dgm:pt>
    <dgm:pt modelId="{79BA0387-E688-4AE8-8234-72ADB42FB3AB}" type="sibTrans" cxnId="{C35BB902-361C-4054-BC18-CC3FAB329CAC}">
      <dgm:prSet/>
      <dgm:spPr/>
      <dgm:t>
        <a:bodyPr/>
        <a:lstStyle/>
        <a:p>
          <a:endParaRPr lang="en-US"/>
        </a:p>
      </dgm:t>
    </dgm:pt>
    <dgm:pt modelId="{B40A5A66-A0D2-4A3C-8992-B1D43149B755}">
      <dgm:prSet/>
      <dgm:spPr/>
      <dgm:t>
        <a:bodyPr/>
        <a:lstStyle/>
        <a:p>
          <a:pPr>
            <a:lnSpc>
              <a:spcPct val="100000"/>
            </a:lnSpc>
          </a:pPr>
          <a:r>
            <a:rPr lang="en-US" b="1"/>
            <a:t>Outcome</a:t>
          </a:r>
          <a:r>
            <a:rPr lang="en-US"/>
            <a:t>:Developed a scalable pipeline for energy data analysis and achieved high prediction accuracy using linear regression.</a:t>
          </a:r>
        </a:p>
      </dgm:t>
    </dgm:pt>
    <dgm:pt modelId="{10C90E9C-40D4-45D3-8C84-30660C099111}" type="parTrans" cxnId="{5CD4E5CA-5BBB-4E7F-9F43-7156A7176DBE}">
      <dgm:prSet/>
      <dgm:spPr/>
      <dgm:t>
        <a:bodyPr/>
        <a:lstStyle/>
        <a:p>
          <a:endParaRPr lang="en-US"/>
        </a:p>
      </dgm:t>
    </dgm:pt>
    <dgm:pt modelId="{9E21C259-5D8E-4F22-9678-A3D4047A6EAF}" type="sibTrans" cxnId="{5CD4E5CA-5BBB-4E7F-9F43-7156A7176DBE}">
      <dgm:prSet/>
      <dgm:spPr/>
      <dgm:t>
        <a:bodyPr/>
        <a:lstStyle/>
        <a:p>
          <a:endParaRPr lang="en-US"/>
        </a:p>
      </dgm:t>
    </dgm:pt>
    <dgm:pt modelId="{5BA4EF74-A4EA-4B56-AA4A-EAEC4982C7F7}">
      <dgm:prSet/>
      <dgm:spPr/>
      <dgm:t>
        <a:bodyPr/>
        <a:lstStyle/>
        <a:p>
          <a:pPr>
            <a:lnSpc>
              <a:spcPct val="100000"/>
            </a:lnSpc>
          </a:pPr>
          <a:r>
            <a:rPr lang="en-US" b="1"/>
            <a:t>Technologies Used</a:t>
          </a:r>
          <a:r>
            <a:rPr lang="en-US"/>
            <a:t>:Python, PostgreSQL, SQLAlchemy, Microsoft SSIS, MySQL.</a:t>
          </a:r>
        </a:p>
      </dgm:t>
    </dgm:pt>
    <dgm:pt modelId="{9527FB59-0159-47D6-A909-156926C10734}" type="parTrans" cxnId="{15F0B727-24F9-4F61-B6F7-771B9F77964E}">
      <dgm:prSet/>
      <dgm:spPr/>
      <dgm:t>
        <a:bodyPr/>
        <a:lstStyle/>
        <a:p>
          <a:endParaRPr lang="en-US"/>
        </a:p>
      </dgm:t>
    </dgm:pt>
    <dgm:pt modelId="{E5F26AFC-F35A-4539-9893-F17CC4EF4B35}" type="sibTrans" cxnId="{15F0B727-24F9-4F61-B6F7-771B9F77964E}">
      <dgm:prSet/>
      <dgm:spPr/>
      <dgm:t>
        <a:bodyPr/>
        <a:lstStyle/>
        <a:p>
          <a:endParaRPr lang="en-US"/>
        </a:p>
      </dgm:t>
    </dgm:pt>
    <dgm:pt modelId="{28E03078-369E-4D5A-83F8-8572B539E4B6}" type="pres">
      <dgm:prSet presAssocID="{DD9FCDB2-9B4E-44B3-B46A-2AB3941309F5}" presName="root" presStyleCnt="0">
        <dgm:presLayoutVars>
          <dgm:dir/>
          <dgm:resizeHandles val="exact"/>
        </dgm:presLayoutVars>
      </dgm:prSet>
      <dgm:spPr/>
    </dgm:pt>
    <dgm:pt modelId="{EA3FB9B9-B616-44CF-ADB7-540989180C3A}" type="pres">
      <dgm:prSet presAssocID="{4EAAD42E-3280-429C-821E-446AAEC5AF2F}" presName="compNode" presStyleCnt="0"/>
      <dgm:spPr/>
    </dgm:pt>
    <dgm:pt modelId="{BB1A1EB3-6BDE-440D-95A7-158E5566C9B3}" type="pres">
      <dgm:prSet presAssocID="{4EAAD42E-3280-429C-821E-446AAEC5AF2F}" presName="bgRect" presStyleLbl="bgShp" presStyleIdx="0" presStyleCnt="4"/>
      <dgm:spPr/>
    </dgm:pt>
    <dgm:pt modelId="{BAD44D8F-9669-4DB2-AED9-0039369F7117}" type="pres">
      <dgm:prSet presAssocID="{4EAAD42E-3280-429C-821E-446AAEC5AF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9EA44EA1-0949-4A65-96ED-7051B3BC5F86}" type="pres">
      <dgm:prSet presAssocID="{4EAAD42E-3280-429C-821E-446AAEC5AF2F}" presName="spaceRect" presStyleCnt="0"/>
      <dgm:spPr/>
    </dgm:pt>
    <dgm:pt modelId="{EFC953CA-CF25-41C8-AD6C-AB3179D54F84}" type="pres">
      <dgm:prSet presAssocID="{4EAAD42E-3280-429C-821E-446AAEC5AF2F}" presName="parTx" presStyleLbl="revTx" presStyleIdx="0" presStyleCnt="4">
        <dgm:presLayoutVars>
          <dgm:chMax val="0"/>
          <dgm:chPref val="0"/>
        </dgm:presLayoutVars>
      </dgm:prSet>
      <dgm:spPr/>
    </dgm:pt>
    <dgm:pt modelId="{B6FB6245-1E6B-4746-99FD-CA26B09CD9F2}" type="pres">
      <dgm:prSet presAssocID="{31ABDC9A-51B1-4572-B17E-082EC99135F4}" presName="sibTrans" presStyleCnt="0"/>
      <dgm:spPr/>
    </dgm:pt>
    <dgm:pt modelId="{82DF8EE6-9C56-4814-8153-E6E79B87F03B}" type="pres">
      <dgm:prSet presAssocID="{F16CF470-D63E-4716-AF1C-081E89E80134}" presName="compNode" presStyleCnt="0"/>
      <dgm:spPr/>
    </dgm:pt>
    <dgm:pt modelId="{8633E979-D779-4575-8EB9-AD2CD3C3DFE4}" type="pres">
      <dgm:prSet presAssocID="{F16CF470-D63E-4716-AF1C-081E89E80134}" presName="bgRect" presStyleLbl="bgShp" presStyleIdx="1" presStyleCnt="4"/>
      <dgm:spPr/>
    </dgm:pt>
    <dgm:pt modelId="{BDF6CBFA-C5F3-4819-904B-263E3D78D9A5}" type="pres">
      <dgm:prSet presAssocID="{F16CF470-D63E-4716-AF1C-081E89E801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0BF72323-6EB6-41E5-B9D8-A06AA7D949B6}" type="pres">
      <dgm:prSet presAssocID="{F16CF470-D63E-4716-AF1C-081E89E80134}" presName="spaceRect" presStyleCnt="0"/>
      <dgm:spPr/>
    </dgm:pt>
    <dgm:pt modelId="{B13BAEE2-04EF-4640-8E43-ACB1975DB426}" type="pres">
      <dgm:prSet presAssocID="{F16CF470-D63E-4716-AF1C-081E89E80134}" presName="parTx" presStyleLbl="revTx" presStyleIdx="1" presStyleCnt="4">
        <dgm:presLayoutVars>
          <dgm:chMax val="0"/>
          <dgm:chPref val="0"/>
        </dgm:presLayoutVars>
      </dgm:prSet>
      <dgm:spPr/>
    </dgm:pt>
    <dgm:pt modelId="{9ECE5FA5-A6B1-4265-A2B3-797DA20C953C}" type="pres">
      <dgm:prSet presAssocID="{79BA0387-E688-4AE8-8234-72ADB42FB3AB}" presName="sibTrans" presStyleCnt="0"/>
      <dgm:spPr/>
    </dgm:pt>
    <dgm:pt modelId="{27167BBF-E382-4A96-A2B0-271F4CB4CC6C}" type="pres">
      <dgm:prSet presAssocID="{B40A5A66-A0D2-4A3C-8992-B1D43149B755}" presName="compNode" presStyleCnt="0"/>
      <dgm:spPr/>
    </dgm:pt>
    <dgm:pt modelId="{101E4462-BC9B-4C03-9D60-958F99F5FD6E}" type="pres">
      <dgm:prSet presAssocID="{B40A5A66-A0D2-4A3C-8992-B1D43149B755}" presName="bgRect" presStyleLbl="bgShp" presStyleIdx="2" presStyleCnt="4"/>
      <dgm:spPr/>
    </dgm:pt>
    <dgm:pt modelId="{D7241E4B-CEBA-491A-B3A4-E6E9F0CF1A2B}" type="pres">
      <dgm:prSet presAssocID="{B40A5A66-A0D2-4A3C-8992-B1D43149B7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ED870B1-FABC-41D5-9A1B-B58D74A0CAF5}" type="pres">
      <dgm:prSet presAssocID="{B40A5A66-A0D2-4A3C-8992-B1D43149B755}" presName="spaceRect" presStyleCnt="0"/>
      <dgm:spPr/>
    </dgm:pt>
    <dgm:pt modelId="{582F350E-8B9A-41BC-B0A3-B8754AFBB9A3}" type="pres">
      <dgm:prSet presAssocID="{B40A5A66-A0D2-4A3C-8992-B1D43149B755}" presName="parTx" presStyleLbl="revTx" presStyleIdx="2" presStyleCnt="4">
        <dgm:presLayoutVars>
          <dgm:chMax val="0"/>
          <dgm:chPref val="0"/>
        </dgm:presLayoutVars>
      </dgm:prSet>
      <dgm:spPr/>
    </dgm:pt>
    <dgm:pt modelId="{5DAB2660-1299-4087-B722-983A536DBF36}" type="pres">
      <dgm:prSet presAssocID="{9E21C259-5D8E-4F22-9678-A3D4047A6EAF}" presName="sibTrans" presStyleCnt="0"/>
      <dgm:spPr/>
    </dgm:pt>
    <dgm:pt modelId="{1A8DD04E-84FF-4580-A8C2-087D39DF7399}" type="pres">
      <dgm:prSet presAssocID="{5BA4EF74-A4EA-4B56-AA4A-EAEC4982C7F7}" presName="compNode" presStyleCnt="0"/>
      <dgm:spPr/>
    </dgm:pt>
    <dgm:pt modelId="{3FD8B965-DC4A-4E53-AD3F-8ABB0CDC7C89}" type="pres">
      <dgm:prSet presAssocID="{5BA4EF74-A4EA-4B56-AA4A-EAEC4982C7F7}" presName="bgRect" presStyleLbl="bgShp" presStyleIdx="3" presStyleCnt="4"/>
      <dgm:spPr/>
    </dgm:pt>
    <dgm:pt modelId="{57B4A1F6-53FA-4BAE-9979-3AE81B7C775D}" type="pres">
      <dgm:prSet presAssocID="{5BA4EF74-A4EA-4B56-AA4A-EAEC4982C7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2C7FE5A-9D93-45FA-8493-CD6D4E9A8228}" type="pres">
      <dgm:prSet presAssocID="{5BA4EF74-A4EA-4B56-AA4A-EAEC4982C7F7}" presName="spaceRect" presStyleCnt="0"/>
      <dgm:spPr/>
    </dgm:pt>
    <dgm:pt modelId="{DCAFB7A4-9230-4533-BD5A-918F4BD0E010}" type="pres">
      <dgm:prSet presAssocID="{5BA4EF74-A4EA-4B56-AA4A-EAEC4982C7F7}" presName="parTx" presStyleLbl="revTx" presStyleIdx="3" presStyleCnt="4">
        <dgm:presLayoutVars>
          <dgm:chMax val="0"/>
          <dgm:chPref val="0"/>
        </dgm:presLayoutVars>
      </dgm:prSet>
      <dgm:spPr/>
    </dgm:pt>
  </dgm:ptLst>
  <dgm:cxnLst>
    <dgm:cxn modelId="{C35BB902-361C-4054-BC18-CC3FAB329CAC}" srcId="{DD9FCDB2-9B4E-44B3-B46A-2AB3941309F5}" destId="{F16CF470-D63E-4716-AF1C-081E89E80134}" srcOrd="1" destOrd="0" parTransId="{17A61371-A7BD-4801-9312-F51D81A46502}" sibTransId="{79BA0387-E688-4AE8-8234-72ADB42FB3AB}"/>
    <dgm:cxn modelId="{8F313F0A-56EC-4911-B3F0-3B226FF874A3}" type="presOf" srcId="{DD9FCDB2-9B4E-44B3-B46A-2AB3941309F5}" destId="{28E03078-369E-4D5A-83F8-8572B539E4B6}" srcOrd="0" destOrd="0" presId="urn:microsoft.com/office/officeart/2018/2/layout/IconVerticalSolidList"/>
    <dgm:cxn modelId="{298F2D0D-4BED-43A8-9561-901B4805458E}" type="presOf" srcId="{B40A5A66-A0D2-4A3C-8992-B1D43149B755}" destId="{582F350E-8B9A-41BC-B0A3-B8754AFBB9A3}" srcOrd="0" destOrd="0" presId="urn:microsoft.com/office/officeart/2018/2/layout/IconVerticalSolidList"/>
    <dgm:cxn modelId="{14C0C221-04CE-4465-8823-41004AF67F37}" type="presOf" srcId="{4EAAD42E-3280-429C-821E-446AAEC5AF2F}" destId="{EFC953CA-CF25-41C8-AD6C-AB3179D54F84}" srcOrd="0" destOrd="0" presId="urn:microsoft.com/office/officeart/2018/2/layout/IconVerticalSolidList"/>
    <dgm:cxn modelId="{15F0B727-24F9-4F61-B6F7-771B9F77964E}" srcId="{DD9FCDB2-9B4E-44B3-B46A-2AB3941309F5}" destId="{5BA4EF74-A4EA-4B56-AA4A-EAEC4982C7F7}" srcOrd="3" destOrd="0" parTransId="{9527FB59-0159-47D6-A909-156926C10734}" sibTransId="{E5F26AFC-F35A-4539-9893-F17CC4EF4B35}"/>
    <dgm:cxn modelId="{B0AF268A-7D9A-4EE4-8DF6-E71F46825792}" type="presOf" srcId="{5BA4EF74-A4EA-4B56-AA4A-EAEC4982C7F7}" destId="{DCAFB7A4-9230-4533-BD5A-918F4BD0E010}" srcOrd="0" destOrd="0" presId="urn:microsoft.com/office/officeart/2018/2/layout/IconVerticalSolidList"/>
    <dgm:cxn modelId="{5CD4E5CA-5BBB-4E7F-9F43-7156A7176DBE}" srcId="{DD9FCDB2-9B4E-44B3-B46A-2AB3941309F5}" destId="{B40A5A66-A0D2-4A3C-8992-B1D43149B755}" srcOrd="2" destOrd="0" parTransId="{10C90E9C-40D4-45D3-8C84-30660C099111}" sibTransId="{9E21C259-5D8E-4F22-9678-A3D4047A6EAF}"/>
    <dgm:cxn modelId="{EC6EB9F5-375D-4D9F-BF21-25B42740A448}" type="presOf" srcId="{F16CF470-D63E-4716-AF1C-081E89E80134}" destId="{B13BAEE2-04EF-4640-8E43-ACB1975DB426}" srcOrd="0" destOrd="0" presId="urn:microsoft.com/office/officeart/2018/2/layout/IconVerticalSolidList"/>
    <dgm:cxn modelId="{DFF46AFB-6AA9-4886-9D39-434F241F7EA2}" srcId="{DD9FCDB2-9B4E-44B3-B46A-2AB3941309F5}" destId="{4EAAD42E-3280-429C-821E-446AAEC5AF2F}" srcOrd="0" destOrd="0" parTransId="{1634F597-2E8C-4BF7-8A7E-24DEA59C4768}" sibTransId="{31ABDC9A-51B1-4572-B17E-082EC99135F4}"/>
    <dgm:cxn modelId="{DF290E63-13B4-4CBD-85B7-E096238FB4F7}" type="presParOf" srcId="{28E03078-369E-4D5A-83F8-8572B539E4B6}" destId="{EA3FB9B9-B616-44CF-ADB7-540989180C3A}" srcOrd="0" destOrd="0" presId="urn:microsoft.com/office/officeart/2018/2/layout/IconVerticalSolidList"/>
    <dgm:cxn modelId="{70C18797-2592-4B2D-B0DA-A0F437D0B536}" type="presParOf" srcId="{EA3FB9B9-B616-44CF-ADB7-540989180C3A}" destId="{BB1A1EB3-6BDE-440D-95A7-158E5566C9B3}" srcOrd="0" destOrd="0" presId="urn:microsoft.com/office/officeart/2018/2/layout/IconVerticalSolidList"/>
    <dgm:cxn modelId="{BDB984A1-8470-431D-B599-FDB6FC35D075}" type="presParOf" srcId="{EA3FB9B9-B616-44CF-ADB7-540989180C3A}" destId="{BAD44D8F-9669-4DB2-AED9-0039369F7117}" srcOrd="1" destOrd="0" presId="urn:microsoft.com/office/officeart/2018/2/layout/IconVerticalSolidList"/>
    <dgm:cxn modelId="{4D898BBD-B410-4FDC-848B-A29A4D01D68C}" type="presParOf" srcId="{EA3FB9B9-B616-44CF-ADB7-540989180C3A}" destId="{9EA44EA1-0949-4A65-96ED-7051B3BC5F86}" srcOrd="2" destOrd="0" presId="urn:microsoft.com/office/officeart/2018/2/layout/IconVerticalSolidList"/>
    <dgm:cxn modelId="{E7B391A2-76F7-447A-9211-AB3C7A7910D9}" type="presParOf" srcId="{EA3FB9B9-B616-44CF-ADB7-540989180C3A}" destId="{EFC953CA-CF25-41C8-AD6C-AB3179D54F84}" srcOrd="3" destOrd="0" presId="urn:microsoft.com/office/officeart/2018/2/layout/IconVerticalSolidList"/>
    <dgm:cxn modelId="{6DF07F84-2E88-4D6E-98C8-A2A4081EC0D9}" type="presParOf" srcId="{28E03078-369E-4D5A-83F8-8572B539E4B6}" destId="{B6FB6245-1E6B-4746-99FD-CA26B09CD9F2}" srcOrd="1" destOrd="0" presId="urn:microsoft.com/office/officeart/2018/2/layout/IconVerticalSolidList"/>
    <dgm:cxn modelId="{0B5FB62D-2481-43C8-AA2F-C0907D94CBFC}" type="presParOf" srcId="{28E03078-369E-4D5A-83F8-8572B539E4B6}" destId="{82DF8EE6-9C56-4814-8153-E6E79B87F03B}" srcOrd="2" destOrd="0" presId="urn:microsoft.com/office/officeart/2018/2/layout/IconVerticalSolidList"/>
    <dgm:cxn modelId="{425A7E22-F200-4249-AEBA-672825F643D4}" type="presParOf" srcId="{82DF8EE6-9C56-4814-8153-E6E79B87F03B}" destId="{8633E979-D779-4575-8EB9-AD2CD3C3DFE4}" srcOrd="0" destOrd="0" presId="urn:microsoft.com/office/officeart/2018/2/layout/IconVerticalSolidList"/>
    <dgm:cxn modelId="{47FB20E5-2B76-4AD8-BF12-4D769A22BD83}" type="presParOf" srcId="{82DF8EE6-9C56-4814-8153-E6E79B87F03B}" destId="{BDF6CBFA-C5F3-4819-904B-263E3D78D9A5}" srcOrd="1" destOrd="0" presId="urn:microsoft.com/office/officeart/2018/2/layout/IconVerticalSolidList"/>
    <dgm:cxn modelId="{94BC6CA1-87DB-4FA8-8DB5-8711EBEDDFA6}" type="presParOf" srcId="{82DF8EE6-9C56-4814-8153-E6E79B87F03B}" destId="{0BF72323-6EB6-41E5-B9D8-A06AA7D949B6}" srcOrd="2" destOrd="0" presId="urn:microsoft.com/office/officeart/2018/2/layout/IconVerticalSolidList"/>
    <dgm:cxn modelId="{19852CFD-92BD-45AE-B047-7DD6C46697B8}" type="presParOf" srcId="{82DF8EE6-9C56-4814-8153-E6E79B87F03B}" destId="{B13BAEE2-04EF-4640-8E43-ACB1975DB426}" srcOrd="3" destOrd="0" presId="urn:microsoft.com/office/officeart/2018/2/layout/IconVerticalSolidList"/>
    <dgm:cxn modelId="{E1BC8300-2C27-4523-89A6-BCD78A5F61CD}" type="presParOf" srcId="{28E03078-369E-4D5A-83F8-8572B539E4B6}" destId="{9ECE5FA5-A6B1-4265-A2B3-797DA20C953C}" srcOrd="3" destOrd="0" presId="urn:microsoft.com/office/officeart/2018/2/layout/IconVerticalSolidList"/>
    <dgm:cxn modelId="{09548BA5-531F-4A9E-BC0F-785C63C7F78B}" type="presParOf" srcId="{28E03078-369E-4D5A-83F8-8572B539E4B6}" destId="{27167BBF-E382-4A96-A2B0-271F4CB4CC6C}" srcOrd="4" destOrd="0" presId="urn:microsoft.com/office/officeart/2018/2/layout/IconVerticalSolidList"/>
    <dgm:cxn modelId="{83E1CDF4-C0BD-43CF-B32C-9F190F7AE94C}" type="presParOf" srcId="{27167BBF-E382-4A96-A2B0-271F4CB4CC6C}" destId="{101E4462-BC9B-4C03-9D60-958F99F5FD6E}" srcOrd="0" destOrd="0" presId="urn:microsoft.com/office/officeart/2018/2/layout/IconVerticalSolidList"/>
    <dgm:cxn modelId="{0651C85C-9B9D-403A-AB41-FD3DCA6C73BA}" type="presParOf" srcId="{27167BBF-E382-4A96-A2B0-271F4CB4CC6C}" destId="{D7241E4B-CEBA-491A-B3A4-E6E9F0CF1A2B}" srcOrd="1" destOrd="0" presId="urn:microsoft.com/office/officeart/2018/2/layout/IconVerticalSolidList"/>
    <dgm:cxn modelId="{B6931627-A337-4DB8-8364-988C1933DA19}" type="presParOf" srcId="{27167BBF-E382-4A96-A2B0-271F4CB4CC6C}" destId="{8ED870B1-FABC-41D5-9A1B-B58D74A0CAF5}" srcOrd="2" destOrd="0" presId="urn:microsoft.com/office/officeart/2018/2/layout/IconVerticalSolidList"/>
    <dgm:cxn modelId="{C723254F-BB85-4434-8C43-BA7D749DD585}" type="presParOf" srcId="{27167BBF-E382-4A96-A2B0-271F4CB4CC6C}" destId="{582F350E-8B9A-41BC-B0A3-B8754AFBB9A3}" srcOrd="3" destOrd="0" presId="urn:microsoft.com/office/officeart/2018/2/layout/IconVerticalSolidList"/>
    <dgm:cxn modelId="{5867EEFD-A9FF-49B0-BC52-978146A153E6}" type="presParOf" srcId="{28E03078-369E-4D5A-83F8-8572B539E4B6}" destId="{5DAB2660-1299-4087-B722-983A536DBF36}" srcOrd="5" destOrd="0" presId="urn:microsoft.com/office/officeart/2018/2/layout/IconVerticalSolidList"/>
    <dgm:cxn modelId="{B8C9FC20-50C0-4D0E-AB53-42B29D564F4B}" type="presParOf" srcId="{28E03078-369E-4D5A-83F8-8572B539E4B6}" destId="{1A8DD04E-84FF-4580-A8C2-087D39DF7399}" srcOrd="6" destOrd="0" presId="urn:microsoft.com/office/officeart/2018/2/layout/IconVerticalSolidList"/>
    <dgm:cxn modelId="{92D79904-8E8E-4D90-B1F4-9920619EDC92}" type="presParOf" srcId="{1A8DD04E-84FF-4580-A8C2-087D39DF7399}" destId="{3FD8B965-DC4A-4E53-AD3F-8ABB0CDC7C89}" srcOrd="0" destOrd="0" presId="urn:microsoft.com/office/officeart/2018/2/layout/IconVerticalSolidList"/>
    <dgm:cxn modelId="{8A938540-12D9-4A21-A6E8-241F5DC1B4B7}" type="presParOf" srcId="{1A8DD04E-84FF-4580-A8C2-087D39DF7399}" destId="{57B4A1F6-53FA-4BAE-9979-3AE81B7C775D}" srcOrd="1" destOrd="0" presId="urn:microsoft.com/office/officeart/2018/2/layout/IconVerticalSolidList"/>
    <dgm:cxn modelId="{E9831C89-C661-4E03-B948-D55FA9978A99}" type="presParOf" srcId="{1A8DD04E-84FF-4580-A8C2-087D39DF7399}" destId="{12C7FE5A-9D93-45FA-8493-CD6D4E9A8228}" srcOrd="2" destOrd="0" presId="urn:microsoft.com/office/officeart/2018/2/layout/IconVerticalSolidList"/>
    <dgm:cxn modelId="{7685893A-8B97-4B07-9AF0-2F51A22CF533}" type="presParOf" srcId="{1A8DD04E-84FF-4580-A8C2-087D39DF7399}" destId="{DCAFB7A4-9230-4533-BD5A-918F4BD0E0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224ED-9FD2-472A-863F-1CA350424D41}">
      <dsp:nvSpPr>
        <dsp:cNvPr id="0" name=""/>
        <dsp:cNvSpPr/>
      </dsp:nvSpPr>
      <dsp:spPr>
        <a:xfrm>
          <a:off x="0"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8744A76-7222-44DF-8647-EAE571B0F67F}">
      <dsp:nvSpPr>
        <dsp:cNvPr id="0" name=""/>
        <dsp:cNvSpPr/>
      </dsp:nvSpPr>
      <dsp:spPr>
        <a:xfrm>
          <a:off x="334899"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Asmaa Hamdy Abdelaleem</a:t>
          </a:r>
        </a:p>
      </dsp:txBody>
      <dsp:txXfrm>
        <a:off x="390957" y="1073245"/>
        <a:ext cx="2901974" cy="1801831"/>
      </dsp:txXfrm>
    </dsp:sp>
    <dsp:sp modelId="{7ACF0617-5F40-40FC-901E-0BB0D6E81F7F}">
      <dsp:nvSpPr>
        <dsp:cNvPr id="0" name=""/>
        <dsp:cNvSpPr/>
      </dsp:nvSpPr>
      <dsp:spPr>
        <a:xfrm>
          <a:off x="3683889"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46A93A6-FB9D-40EB-A74F-90AA93F5E2E6}">
      <dsp:nvSpPr>
        <dsp:cNvPr id="0" name=""/>
        <dsp:cNvSpPr/>
      </dsp:nvSpPr>
      <dsp:spPr>
        <a:xfrm>
          <a:off x="4018788"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Fatma Ayoub Ahmed</a:t>
          </a:r>
        </a:p>
      </dsp:txBody>
      <dsp:txXfrm>
        <a:off x="4074846" y="1073245"/>
        <a:ext cx="2901974" cy="1801831"/>
      </dsp:txXfrm>
    </dsp:sp>
    <dsp:sp modelId="{921C1F63-D084-493D-941C-A7A76ABF752F}">
      <dsp:nvSpPr>
        <dsp:cNvPr id="0" name=""/>
        <dsp:cNvSpPr/>
      </dsp:nvSpPr>
      <dsp:spPr>
        <a:xfrm>
          <a:off x="7367778"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CCC8689-48EE-461E-9B73-12E034B319DA}">
      <dsp:nvSpPr>
        <dsp:cNvPr id="0" name=""/>
        <dsp:cNvSpPr/>
      </dsp:nvSpPr>
      <dsp:spPr>
        <a:xfrm>
          <a:off x="7702676"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Salma Mahdy Mohamed</a:t>
          </a:r>
        </a:p>
      </dsp:txBody>
      <dsp:txXfrm>
        <a:off x="7758734" y="1073245"/>
        <a:ext cx="2901974" cy="1801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A1EB3-6BDE-440D-95A7-158E5566C9B3}">
      <dsp:nvSpPr>
        <dsp:cNvPr id="0" name=""/>
        <dsp:cNvSpPr/>
      </dsp:nvSpPr>
      <dsp:spPr>
        <a:xfrm>
          <a:off x="0" y="1663"/>
          <a:ext cx="7798981" cy="8433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4D8F-9669-4DB2-AED9-0039369F7117}">
      <dsp:nvSpPr>
        <dsp:cNvPr id="0" name=""/>
        <dsp:cNvSpPr/>
      </dsp:nvSpPr>
      <dsp:spPr>
        <a:xfrm>
          <a:off x="255109" y="191414"/>
          <a:ext cx="463835" cy="463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953CA-CF25-41C8-AD6C-AB3179D54F84}">
      <dsp:nvSpPr>
        <dsp:cNvPr id="0" name=""/>
        <dsp:cNvSpPr/>
      </dsp:nvSpPr>
      <dsp:spPr>
        <a:xfrm>
          <a:off x="974055" y="1663"/>
          <a:ext cx="6824925" cy="843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53" tIns="89253" rIns="89253" bIns="89253" numCol="1" spcCol="1270" anchor="ctr" anchorCtr="0">
          <a:noAutofit/>
        </a:bodyPr>
        <a:lstStyle/>
        <a:p>
          <a:pPr marL="0" lvl="0" indent="0" algn="l" defTabSz="622300">
            <a:lnSpc>
              <a:spcPct val="100000"/>
            </a:lnSpc>
            <a:spcBef>
              <a:spcPct val="0"/>
            </a:spcBef>
            <a:spcAft>
              <a:spcPct val="35000"/>
            </a:spcAft>
            <a:buNone/>
          </a:pPr>
          <a:r>
            <a:rPr lang="en-US" sz="1400" b="1" kern="1200" dirty="0" err="1"/>
            <a:t>Purpose</a:t>
          </a:r>
          <a:r>
            <a:rPr lang="en-US" sz="1400" kern="1200" dirty="0" err="1"/>
            <a:t>:To</a:t>
          </a:r>
          <a:r>
            <a:rPr lang="en-US" sz="1400" kern="1200" dirty="0"/>
            <a:t> analyze household energy usage patterns and predict power consumption using machine learning.</a:t>
          </a:r>
        </a:p>
      </dsp:txBody>
      <dsp:txXfrm>
        <a:off x="974055" y="1663"/>
        <a:ext cx="6824925" cy="843337"/>
      </dsp:txXfrm>
    </dsp:sp>
    <dsp:sp modelId="{8633E979-D779-4575-8EB9-AD2CD3C3DFE4}">
      <dsp:nvSpPr>
        <dsp:cNvPr id="0" name=""/>
        <dsp:cNvSpPr/>
      </dsp:nvSpPr>
      <dsp:spPr>
        <a:xfrm>
          <a:off x="0" y="1055836"/>
          <a:ext cx="7798981" cy="8433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6CBFA-C5F3-4819-904B-263E3D78D9A5}">
      <dsp:nvSpPr>
        <dsp:cNvPr id="0" name=""/>
        <dsp:cNvSpPr/>
      </dsp:nvSpPr>
      <dsp:spPr>
        <a:xfrm>
          <a:off x="255109" y="1245587"/>
          <a:ext cx="463835" cy="463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BAEE2-04EF-4640-8E43-ACB1975DB426}">
      <dsp:nvSpPr>
        <dsp:cNvPr id="0" name=""/>
        <dsp:cNvSpPr/>
      </dsp:nvSpPr>
      <dsp:spPr>
        <a:xfrm>
          <a:off x="974055" y="1055836"/>
          <a:ext cx="6824925" cy="843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53" tIns="89253" rIns="89253" bIns="89253" numCol="1" spcCol="1270" anchor="ctr" anchorCtr="0">
          <a:noAutofit/>
        </a:bodyPr>
        <a:lstStyle/>
        <a:p>
          <a:pPr marL="0" lvl="0" indent="0" algn="l" defTabSz="622300">
            <a:lnSpc>
              <a:spcPct val="100000"/>
            </a:lnSpc>
            <a:spcBef>
              <a:spcPct val="0"/>
            </a:spcBef>
            <a:spcAft>
              <a:spcPct val="35000"/>
            </a:spcAft>
            <a:buNone/>
          </a:pPr>
          <a:r>
            <a:rPr lang="en-US" sz="1400" b="1" kern="1200" dirty="0" err="1"/>
            <a:t>Objective</a:t>
          </a:r>
          <a:r>
            <a:rPr lang="en-US" sz="1400" kern="1200" dirty="0" err="1"/>
            <a:t>:Build</a:t>
          </a:r>
          <a:r>
            <a:rPr lang="en-US" sz="1400" kern="1200" dirty="0"/>
            <a:t> a system to process large-scale energy data, clean and transform </a:t>
          </a:r>
          <a:r>
            <a:rPr lang="en-US" sz="1400" kern="1200" dirty="0" err="1"/>
            <a:t>it,and</a:t>
          </a:r>
          <a:r>
            <a:rPr lang="en-US" sz="1400" kern="1200" dirty="0"/>
            <a:t> train a predictive model.</a:t>
          </a:r>
        </a:p>
      </dsp:txBody>
      <dsp:txXfrm>
        <a:off x="974055" y="1055836"/>
        <a:ext cx="6824925" cy="843337"/>
      </dsp:txXfrm>
    </dsp:sp>
    <dsp:sp modelId="{101E4462-BC9B-4C03-9D60-958F99F5FD6E}">
      <dsp:nvSpPr>
        <dsp:cNvPr id="0" name=""/>
        <dsp:cNvSpPr/>
      </dsp:nvSpPr>
      <dsp:spPr>
        <a:xfrm>
          <a:off x="0" y="2110008"/>
          <a:ext cx="7798981" cy="8433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41E4B-CEBA-491A-B3A4-E6E9F0CF1A2B}">
      <dsp:nvSpPr>
        <dsp:cNvPr id="0" name=""/>
        <dsp:cNvSpPr/>
      </dsp:nvSpPr>
      <dsp:spPr>
        <a:xfrm>
          <a:off x="255109" y="2299759"/>
          <a:ext cx="463835" cy="463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F350E-8B9A-41BC-B0A3-B8754AFBB9A3}">
      <dsp:nvSpPr>
        <dsp:cNvPr id="0" name=""/>
        <dsp:cNvSpPr/>
      </dsp:nvSpPr>
      <dsp:spPr>
        <a:xfrm>
          <a:off x="974055" y="2110008"/>
          <a:ext cx="6824925" cy="843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53" tIns="89253" rIns="89253" bIns="89253" numCol="1" spcCol="1270" anchor="ctr" anchorCtr="0">
          <a:noAutofit/>
        </a:bodyPr>
        <a:lstStyle/>
        <a:p>
          <a:pPr marL="0" lvl="0" indent="0" algn="l" defTabSz="622300">
            <a:lnSpc>
              <a:spcPct val="100000"/>
            </a:lnSpc>
            <a:spcBef>
              <a:spcPct val="0"/>
            </a:spcBef>
            <a:spcAft>
              <a:spcPct val="35000"/>
            </a:spcAft>
            <a:buNone/>
          </a:pPr>
          <a:r>
            <a:rPr lang="en-US" sz="1400" b="1" kern="1200"/>
            <a:t>Outcome</a:t>
          </a:r>
          <a:r>
            <a:rPr lang="en-US" sz="1400" kern="1200"/>
            <a:t>:Developed a scalable pipeline for energy data analysis and achieved high prediction accuracy using linear regression.</a:t>
          </a:r>
        </a:p>
      </dsp:txBody>
      <dsp:txXfrm>
        <a:off x="974055" y="2110008"/>
        <a:ext cx="6824925" cy="843337"/>
      </dsp:txXfrm>
    </dsp:sp>
    <dsp:sp modelId="{3FD8B965-DC4A-4E53-AD3F-8ABB0CDC7C89}">
      <dsp:nvSpPr>
        <dsp:cNvPr id="0" name=""/>
        <dsp:cNvSpPr/>
      </dsp:nvSpPr>
      <dsp:spPr>
        <a:xfrm>
          <a:off x="0" y="3164181"/>
          <a:ext cx="7798981" cy="8433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4A1F6-53FA-4BAE-9979-3AE81B7C775D}">
      <dsp:nvSpPr>
        <dsp:cNvPr id="0" name=""/>
        <dsp:cNvSpPr/>
      </dsp:nvSpPr>
      <dsp:spPr>
        <a:xfrm>
          <a:off x="255109" y="3353932"/>
          <a:ext cx="463835" cy="463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FB7A4-9230-4533-BD5A-918F4BD0E010}">
      <dsp:nvSpPr>
        <dsp:cNvPr id="0" name=""/>
        <dsp:cNvSpPr/>
      </dsp:nvSpPr>
      <dsp:spPr>
        <a:xfrm>
          <a:off x="974055" y="3164181"/>
          <a:ext cx="6824925" cy="843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253" tIns="89253" rIns="89253" bIns="89253" numCol="1" spcCol="1270" anchor="ctr" anchorCtr="0">
          <a:noAutofit/>
        </a:bodyPr>
        <a:lstStyle/>
        <a:p>
          <a:pPr marL="0" lvl="0" indent="0" algn="l" defTabSz="622300">
            <a:lnSpc>
              <a:spcPct val="100000"/>
            </a:lnSpc>
            <a:spcBef>
              <a:spcPct val="0"/>
            </a:spcBef>
            <a:spcAft>
              <a:spcPct val="35000"/>
            </a:spcAft>
            <a:buNone/>
          </a:pPr>
          <a:r>
            <a:rPr lang="en-US" sz="1400" b="1" kern="1200"/>
            <a:t>Technologies Used</a:t>
          </a:r>
          <a:r>
            <a:rPr lang="en-US" sz="1400" kern="1200"/>
            <a:t>:Python, PostgreSQL, SQLAlchemy, Microsoft SSIS, MySQL.</a:t>
          </a:r>
        </a:p>
      </dsp:txBody>
      <dsp:txXfrm>
        <a:off x="974055" y="3164181"/>
        <a:ext cx="6824925" cy="8433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067D9-116D-3843-ABDF-D6546C1962D4}" type="datetimeFigureOut">
              <a:rPr lang="en-US" smtClean="0"/>
              <a:t>11/23/2024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D21CC-DD94-204E-93C8-E1AAF3084C8D}" type="slidenum">
              <a:rPr lang="en-US" smtClean="0"/>
              <a:t>‹#›</a:t>
            </a:fld>
            <a:endParaRPr lang="en-US" dirty="0"/>
          </a:p>
        </p:txBody>
      </p:sp>
    </p:spTree>
    <p:extLst>
      <p:ext uri="{BB962C8B-B14F-4D97-AF65-F5344CB8AC3E}">
        <p14:creationId xmlns:p14="http://schemas.microsoft.com/office/powerpoint/2010/main" val="394051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a:t>
            </a:fld>
            <a:endParaRPr lang="en-US" dirty="0"/>
          </a:p>
        </p:txBody>
      </p:sp>
    </p:spTree>
    <p:extLst>
      <p:ext uri="{BB962C8B-B14F-4D97-AF65-F5344CB8AC3E}">
        <p14:creationId xmlns:p14="http://schemas.microsoft.com/office/powerpoint/2010/main" val="183304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6D71-A929-2754-F78F-8297D45D7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0EBCA-4022-238A-00F1-5D134170F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74914-CBEC-D497-4246-85041F674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14B6C-AE30-718A-D6D8-2ABDCDB05BAD}"/>
              </a:ext>
            </a:extLst>
          </p:cNvPr>
          <p:cNvSpPr>
            <a:spLocks noGrp="1"/>
          </p:cNvSpPr>
          <p:nvPr>
            <p:ph type="sldNum" sz="quarter" idx="5"/>
          </p:nvPr>
        </p:nvSpPr>
        <p:spPr/>
        <p:txBody>
          <a:bodyPr/>
          <a:lstStyle/>
          <a:p>
            <a:fld id="{339D21CC-DD94-204E-93C8-E1AAF3084C8D}" type="slidenum">
              <a:rPr lang="en-US" smtClean="0"/>
              <a:t>56</a:t>
            </a:fld>
            <a:endParaRPr lang="en-US" dirty="0"/>
          </a:p>
        </p:txBody>
      </p:sp>
    </p:spTree>
    <p:extLst>
      <p:ext uri="{BB962C8B-B14F-4D97-AF65-F5344CB8AC3E}">
        <p14:creationId xmlns:p14="http://schemas.microsoft.com/office/powerpoint/2010/main" val="126720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57</a:t>
            </a:fld>
            <a:endParaRPr lang="en-US" dirty="0"/>
          </a:p>
        </p:txBody>
      </p:sp>
    </p:spTree>
    <p:extLst>
      <p:ext uri="{BB962C8B-B14F-4D97-AF65-F5344CB8AC3E}">
        <p14:creationId xmlns:p14="http://schemas.microsoft.com/office/powerpoint/2010/main" val="156869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58</a:t>
            </a:fld>
            <a:endParaRPr lang="en-US" dirty="0"/>
          </a:p>
        </p:txBody>
      </p:sp>
    </p:spTree>
    <p:extLst>
      <p:ext uri="{BB962C8B-B14F-4D97-AF65-F5344CB8AC3E}">
        <p14:creationId xmlns:p14="http://schemas.microsoft.com/office/powerpoint/2010/main" val="119868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a:t>
            </a:fld>
            <a:endParaRPr lang="en-US" dirty="0"/>
          </a:p>
        </p:txBody>
      </p:sp>
    </p:spTree>
    <p:extLst>
      <p:ext uri="{BB962C8B-B14F-4D97-AF65-F5344CB8AC3E}">
        <p14:creationId xmlns:p14="http://schemas.microsoft.com/office/powerpoint/2010/main" val="13768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BF322-4EE3-8279-1926-D51E15C62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67B73-2549-0C0D-3A4C-CDC0C9F9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62E83-CD51-0E54-EFAC-DC5CEFD6E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6CB989-45B4-E7E0-A63F-D07D612815E6}"/>
              </a:ext>
            </a:extLst>
          </p:cNvPr>
          <p:cNvSpPr>
            <a:spLocks noGrp="1"/>
          </p:cNvSpPr>
          <p:nvPr>
            <p:ph type="sldNum" sz="quarter" idx="5"/>
          </p:nvPr>
        </p:nvSpPr>
        <p:spPr/>
        <p:txBody>
          <a:bodyPr/>
          <a:lstStyle/>
          <a:p>
            <a:fld id="{339D21CC-DD94-204E-93C8-E1AAF3084C8D}" type="slidenum">
              <a:rPr lang="en-US" smtClean="0"/>
              <a:t>9</a:t>
            </a:fld>
            <a:endParaRPr lang="en-US" dirty="0"/>
          </a:p>
        </p:txBody>
      </p:sp>
    </p:spTree>
    <p:extLst>
      <p:ext uri="{BB962C8B-B14F-4D97-AF65-F5344CB8AC3E}">
        <p14:creationId xmlns:p14="http://schemas.microsoft.com/office/powerpoint/2010/main" val="134798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AFF8-DBAC-EB6F-1ED2-AA311FA93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DFC8-174C-CFFB-BAE5-920B9BA4B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449AF-62A3-AEF7-6369-8463C66DC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F3D10-06A2-AEAC-304E-DFFECF93E6E0}"/>
              </a:ext>
            </a:extLst>
          </p:cNvPr>
          <p:cNvSpPr>
            <a:spLocks noGrp="1"/>
          </p:cNvSpPr>
          <p:nvPr>
            <p:ph type="sldNum" sz="quarter" idx="5"/>
          </p:nvPr>
        </p:nvSpPr>
        <p:spPr/>
        <p:txBody>
          <a:bodyPr/>
          <a:lstStyle/>
          <a:p>
            <a:fld id="{339D21CC-DD94-204E-93C8-E1AAF3084C8D}" type="slidenum">
              <a:rPr lang="en-US" smtClean="0"/>
              <a:t>26</a:t>
            </a:fld>
            <a:endParaRPr lang="en-US" dirty="0"/>
          </a:p>
        </p:txBody>
      </p:sp>
    </p:spTree>
    <p:extLst>
      <p:ext uri="{BB962C8B-B14F-4D97-AF65-F5344CB8AC3E}">
        <p14:creationId xmlns:p14="http://schemas.microsoft.com/office/powerpoint/2010/main" val="56980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6D71-A929-2754-F78F-8297D45D7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0EBCA-4022-238A-00F1-5D134170F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74914-CBEC-D497-4246-85041F674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14B6C-AE30-718A-D6D8-2ABDCDB05BAD}"/>
              </a:ext>
            </a:extLst>
          </p:cNvPr>
          <p:cNvSpPr>
            <a:spLocks noGrp="1"/>
          </p:cNvSpPr>
          <p:nvPr>
            <p:ph type="sldNum" sz="quarter" idx="5"/>
          </p:nvPr>
        </p:nvSpPr>
        <p:spPr/>
        <p:txBody>
          <a:bodyPr/>
          <a:lstStyle/>
          <a:p>
            <a:fld id="{339D21CC-DD94-204E-93C8-E1AAF3084C8D}" type="slidenum">
              <a:rPr lang="en-US" smtClean="0"/>
              <a:t>35</a:t>
            </a:fld>
            <a:endParaRPr lang="en-US" dirty="0"/>
          </a:p>
        </p:txBody>
      </p:sp>
    </p:spTree>
    <p:extLst>
      <p:ext uri="{BB962C8B-B14F-4D97-AF65-F5344CB8AC3E}">
        <p14:creationId xmlns:p14="http://schemas.microsoft.com/office/powerpoint/2010/main" val="31059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42</a:t>
            </a:fld>
            <a:endParaRPr lang="en-US" dirty="0"/>
          </a:p>
        </p:txBody>
      </p:sp>
    </p:spTree>
    <p:extLst>
      <p:ext uri="{BB962C8B-B14F-4D97-AF65-F5344CB8AC3E}">
        <p14:creationId xmlns:p14="http://schemas.microsoft.com/office/powerpoint/2010/main" val="36855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BF322-4EE3-8279-1926-D51E15C62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67B73-2549-0C0D-3A4C-CDC0C9F9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62E83-CD51-0E54-EFAC-DC5CEFD6E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6CB989-45B4-E7E0-A63F-D07D612815E6}"/>
              </a:ext>
            </a:extLst>
          </p:cNvPr>
          <p:cNvSpPr>
            <a:spLocks noGrp="1"/>
          </p:cNvSpPr>
          <p:nvPr>
            <p:ph type="sldNum" sz="quarter" idx="5"/>
          </p:nvPr>
        </p:nvSpPr>
        <p:spPr/>
        <p:txBody>
          <a:bodyPr/>
          <a:lstStyle/>
          <a:p>
            <a:fld id="{339D21CC-DD94-204E-93C8-E1AAF3084C8D}" type="slidenum">
              <a:rPr lang="en-US" smtClean="0"/>
              <a:t>46</a:t>
            </a:fld>
            <a:endParaRPr lang="en-US" dirty="0"/>
          </a:p>
        </p:txBody>
      </p:sp>
    </p:spTree>
    <p:extLst>
      <p:ext uri="{BB962C8B-B14F-4D97-AF65-F5344CB8AC3E}">
        <p14:creationId xmlns:p14="http://schemas.microsoft.com/office/powerpoint/2010/main" val="17733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47</a:t>
            </a:fld>
            <a:endParaRPr lang="en-US" dirty="0"/>
          </a:p>
        </p:txBody>
      </p:sp>
    </p:spTree>
    <p:extLst>
      <p:ext uri="{BB962C8B-B14F-4D97-AF65-F5344CB8AC3E}">
        <p14:creationId xmlns:p14="http://schemas.microsoft.com/office/powerpoint/2010/main" val="2867413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AFF8-DBAC-EB6F-1ED2-AA311FA93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DFC8-174C-CFFB-BAE5-920B9BA4B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449AF-62A3-AEF7-6369-8463C66DC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F3D10-06A2-AEAC-304E-DFFECF93E6E0}"/>
              </a:ext>
            </a:extLst>
          </p:cNvPr>
          <p:cNvSpPr>
            <a:spLocks noGrp="1"/>
          </p:cNvSpPr>
          <p:nvPr>
            <p:ph type="sldNum" sz="quarter" idx="5"/>
          </p:nvPr>
        </p:nvSpPr>
        <p:spPr/>
        <p:txBody>
          <a:bodyPr/>
          <a:lstStyle/>
          <a:p>
            <a:fld id="{339D21CC-DD94-204E-93C8-E1AAF3084C8D}" type="slidenum">
              <a:rPr lang="en-US" smtClean="0"/>
              <a:t>53</a:t>
            </a:fld>
            <a:endParaRPr lang="en-US" dirty="0"/>
          </a:p>
        </p:txBody>
      </p:sp>
    </p:spTree>
    <p:extLst>
      <p:ext uri="{BB962C8B-B14F-4D97-AF65-F5344CB8AC3E}">
        <p14:creationId xmlns:p14="http://schemas.microsoft.com/office/powerpoint/2010/main" val="23842414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9.svg"/><Relationship Id="rId7" Type="http://schemas.openxmlformats.org/officeDocument/2006/relationships/image" Target="../media/image18.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B4A24E8-C109-4F3A-CEE5-84689AA13B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949" b="27959"/>
          <a:stretch>
            <a:fillRect/>
          </a:stretch>
        </p:blipFill>
        <p:spPr>
          <a:xfrm>
            <a:off x="9830598" y="1496755"/>
            <a:ext cx="2361462" cy="5361246"/>
          </a:xfrm>
          <a:custGeom>
            <a:avLst/>
            <a:gdLst>
              <a:gd name="connsiteX0" fmla="*/ 0 w 2361462"/>
              <a:gd name="connsiteY0" fmla="*/ 0 h 5361246"/>
              <a:gd name="connsiteX1" fmla="*/ 2361462 w 2361462"/>
              <a:gd name="connsiteY1" fmla="*/ 0 h 5361246"/>
              <a:gd name="connsiteX2" fmla="*/ 2361462 w 2361462"/>
              <a:gd name="connsiteY2" fmla="*/ 5361246 h 5361246"/>
              <a:gd name="connsiteX3" fmla="*/ 0 w 2361462"/>
              <a:gd name="connsiteY3" fmla="*/ 5361246 h 5361246"/>
            </a:gdLst>
            <a:ahLst/>
            <a:cxnLst>
              <a:cxn ang="0">
                <a:pos x="connsiteX0" y="connsiteY0"/>
              </a:cxn>
              <a:cxn ang="0">
                <a:pos x="connsiteX1" y="connsiteY1"/>
              </a:cxn>
              <a:cxn ang="0">
                <a:pos x="connsiteX2" y="connsiteY2"/>
              </a:cxn>
              <a:cxn ang="0">
                <a:pos x="connsiteX3" y="connsiteY3"/>
              </a:cxn>
            </a:cxnLst>
            <a:rect l="l" t="t" r="r" b="b"/>
            <a:pathLst>
              <a:path w="2361462" h="5361246">
                <a:moveTo>
                  <a:pt x="0" y="0"/>
                </a:moveTo>
                <a:lnTo>
                  <a:pt x="2361462" y="0"/>
                </a:lnTo>
                <a:lnTo>
                  <a:pt x="2361462" y="5361246"/>
                </a:lnTo>
                <a:lnTo>
                  <a:pt x="0" y="5361246"/>
                </a:lnTo>
                <a:close/>
              </a:path>
            </a:pathLst>
          </a:custGeom>
        </p:spPr>
      </p:pic>
      <p:pic>
        <p:nvPicPr>
          <p:cNvPr id="10" name="Graphic 9">
            <a:extLst>
              <a:ext uri="{FF2B5EF4-FFF2-40B4-BE49-F238E27FC236}">
                <a16:creationId xmlns:a16="http://schemas.microsoft.com/office/drawing/2014/main" id="{69497D1C-2169-2658-B8BB-0495216A4BA3}"/>
              </a:ext>
            </a:extLst>
          </p:cNvPr>
          <p:cNvPicPr>
            <a:picLocks noChangeAspect="1"/>
          </p:cNvPicPr>
          <p:nvPr userDrawn="1"/>
        </p:nvPicPr>
        <p:blipFill>
          <a:blip r:embed="rId4">
            <a:extLst>
              <a:ext uri="{96DAC541-7B7A-43D3-8B79-37D633B846F1}">
                <asvg:svgBlip xmlns:asvg="http://schemas.microsoft.com/office/drawing/2016/SVG/main" r:embed="rId5"/>
              </a:ext>
            </a:extLst>
          </a:blip>
          <a:srcRect r="80421" b="19612"/>
          <a:stretch>
            <a:fillRect/>
          </a:stretch>
        </p:blipFill>
        <p:spPr>
          <a:xfrm>
            <a:off x="10352634" y="2036470"/>
            <a:ext cx="1839366" cy="4821530"/>
          </a:xfrm>
          <a:custGeom>
            <a:avLst/>
            <a:gdLst>
              <a:gd name="connsiteX0" fmla="*/ 0 w 1777810"/>
              <a:gd name="connsiteY0" fmla="*/ 0 h 4821530"/>
              <a:gd name="connsiteX1" fmla="*/ 1777810 w 1777810"/>
              <a:gd name="connsiteY1" fmla="*/ 0 h 4821530"/>
              <a:gd name="connsiteX2" fmla="*/ 1777810 w 1777810"/>
              <a:gd name="connsiteY2" fmla="*/ 4821530 h 4821530"/>
              <a:gd name="connsiteX3" fmla="*/ 0 w 1777810"/>
              <a:gd name="connsiteY3" fmla="*/ 4821530 h 4821530"/>
            </a:gdLst>
            <a:ahLst/>
            <a:cxnLst>
              <a:cxn ang="0">
                <a:pos x="connsiteX0" y="connsiteY0"/>
              </a:cxn>
              <a:cxn ang="0">
                <a:pos x="connsiteX1" y="connsiteY1"/>
              </a:cxn>
              <a:cxn ang="0">
                <a:pos x="connsiteX2" y="connsiteY2"/>
              </a:cxn>
              <a:cxn ang="0">
                <a:pos x="connsiteX3" y="connsiteY3"/>
              </a:cxn>
            </a:cxnLst>
            <a:rect l="l" t="t" r="r" b="b"/>
            <a:pathLst>
              <a:path w="1777810" h="4821530">
                <a:moveTo>
                  <a:pt x="0" y="0"/>
                </a:moveTo>
                <a:lnTo>
                  <a:pt x="1777810" y="0"/>
                </a:lnTo>
                <a:lnTo>
                  <a:pt x="1777810" y="4821530"/>
                </a:lnTo>
                <a:lnTo>
                  <a:pt x="0" y="4821530"/>
                </a:lnTo>
                <a:close/>
              </a:path>
            </a:pathLst>
          </a:custGeom>
        </p:spPr>
      </p:pic>
      <p:pic>
        <p:nvPicPr>
          <p:cNvPr id="12" name="Graphic 11">
            <a:extLst>
              <a:ext uri="{FF2B5EF4-FFF2-40B4-BE49-F238E27FC236}">
                <a16:creationId xmlns:a16="http://schemas.microsoft.com/office/drawing/2014/main" id="{CA85067D-406E-8FBD-CAD7-FC3FEDE4100F}"/>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4917240"/>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pic>
        <p:nvPicPr>
          <p:cNvPr id="14" name="Graphic 13">
            <a:extLst>
              <a:ext uri="{FF2B5EF4-FFF2-40B4-BE49-F238E27FC236}">
                <a16:creationId xmlns:a16="http://schemas.microsoft.com/office/drawing/2014/main" id="{CCC84229-A616-7DBF-80DE-339B893E9C39}"/>
              </a:ext>
            </a:extLst>
          </p:cNvPr>
          <p:cNvPicPr>
            <a:picLocks noChangeAspect="1"/>
          </p:cNvPicPr>
          <p:nvPr userDrawn="1"/>
        </p:nvPicPr>
        <p:blipFill>
          <a:blip r:embed="rId8">
            <a:extLst>
              <a:ext uri="{96DAC541-7B7A-43D3-8B79-37D633B846F1}">
                <asvg:svgBlip xmlns:asvg="http://schemas.microsoft.com/office/drawing/2016/SVG/main" r:embed="rId9"/>
              </a:ext>
            </a:extLst>
          </a:blip>
          <a:srcRect l="6010" t="41466"/>
          <a:stretch>
            <a:fillRect/>
          </a:stretch>
        </p:blipFill>
        <p:spPr>
          <a:xfrm>
            <a:off x="2" y="2"/>
            <a:ext cx="3767431" cy="1009819"/>
          </a:xfrm>
          <a:custGeom>
            <a:avLst/>
            <a:gdLst>
              <a:gd name="connsiteX0" fmla="*/ 0 w 3767431"/>
              <a:gd name="connsiteY0" fmla="*/ 0 h 1009819"/>
              <a:gd name="connsiteX1" fmla="*/ 3767431 w 3767431"/>
              <a:gd name="connsiteY1" fmla="*/ 0 h 1009819"/>
              <a:gd name="connsiteX2" fmla="*/ 3767431 w 3767431"/>
              <a:gd name="connsiteY2" fmla="*/ 1009819 h 1009819"/>
              <a:gd name="connsiteX3" fmla="*/ 0 w 3767431"/>
              <a:gd name="connsiteY3" fmla="*/ 1009819 h 1009819"/>
            </a:gdLst>
            <a:ahLst/>
            <a:cxnLst>
              <a:cxn ang="0">
                <a:pos x="connsiteX0" y="connsiteY0"/>
              </a:cxn>
              <a:cxn ang="0">
                <a:pos x="connsiteX1" y="connsiteY1"/>
              </a:cxn>
              <a:cxn ang="0">
                <a:pos x="connsiteX2" y="connsiteY2"/>
              </a:cxn>
              <a:cxn ang="0">
                <a:pos x="connsiteX3" y="connsiteY3"/>
              </a:cxn>
            </a:cxnLst>
            <a:rect l="l" t="t" r="r" b="b"/>
            <a:pathLst>
              <a:path w="3767431" h="1009819">
                <a:moveTo>
                  <a:pt x="0" y="0"/>
                </a:moveTo>
                <a:lnTo>
                  <a:pt x="3767431" y="0"/>
                </a:lnTo>
                <a:lnTo>
                  <a:pt x="3767431" y="1009819"/>
                </a:lnTo>
                <a:lnTo>
                  <a:pt x="0" y="1009819"/>
                </a:lnTo>
                <a:close/>
              </a:path>
            </a:pathLst>
          </a:custGeom>
        </p:spPr>
      </p:pic>
      <p:pic>
        <p:nvPicPr>
          <p:cNvPr id="16" name="Graphic 15">
            <a:extLst>
              <a:ext uri="{FF2B5EF4-FFF2-40B4-BE49-F238E27FC236}">
                <a16:creationId xmlns:a16="http://schemas.microsoft.com/office/drawing/2014/main" id="{AFF238C4-81CD-3A8B-6CD4-36EC3C74A82E}"/>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5590419"/>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sp>
        <p:nvSpPr>
          <p:cNvPr id="18" name="Oval 17">
            <a:extLst>
              <a:ext uri="{FF2B5EF4-FFF2-40B4-BE49-F238E27FC236}">
                <a16:creationId xmlns:a16="http://schemas.microsoft.com/office/drawing/2014/main" id="{63E3A363-145F-206F-266C-B9E2B0FAB7DD}"/>
              </a:ext>
            </a:extLst>
          </p:cNvPr>
          <p:cNvSpPr/>
          <p:nvPr userDrawn="1"/>
        </p:nvSpPr>
        <p:spPr>
          <a:xfrm>
            <a:off x="9250598" y="471605"/>
            <a:ext cx="2157097" cy="2157097"/>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DE02E05-595A-16CF-6266-62538DFC16D0}"/>
              </a:ext>
            </a:extLst>
          </p:cNvPr>
          <p:cNvSpPr/>
          <p:nvPr userDrawn="1"/>
        </p:nvSpPr>
        <p:spPr>
          <a:xfrm>
            <a:off x="7940285" y="4985135"/>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85649E-04BD-5186-BD79-8AA93DD3249B}"/>
              </a:ext>
            </a:extLst>
          </p:cNvPr>
          <p:cNvSpPr/>
          <p:nvPr userDrawn="1"/>
        </p:nvSpPr>
        <p:spPr>
          <a:xfrm>
            <a:off x="7940285" y="5679283"/>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53DCF60-4DBD-60A8-147B-E448AF1810D5}"/>
              </a:ext>
            </a:extLst>
          </p:cNvPr>
          <p:cNvSpPr/>
          <p:nvPr userDrawn="1"/>
        </p:nvSpPr>
        <p:spPr>
          <a:xfrm>
            <a:off x="2930516" y="246834"/>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9CAD9A-42EA-5081-7FB2-7E583DDE19E7}"/>
              </a:ext>
            </a:extLst>
          </p:cNvPr>
          <p:cNvSpPr>
            <a:spLocks noGrp="1"/>
          </p:cNvSpPr>
          <p:nvPr>
            <p:ph type="ctrTitle"/>
          </p:nvPr>
        </p:nvSpPr>
        <p:spPr>
          <a:xfrm>
            <a:off x="2724912" y="2359152"/>
            <a:ext cx="6528816" cy="1883664"/>
          </a:xfrm>
        </p:spPr>
        <p:txBody>
          <a:bodyPr anchor="t">
            <a:noAutofit/>
          </a:bodyPr>
          <a:lstStyle>
            <a:lvl1pPr algn="l">
              <a:defRPr sz="59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5B3C71F-CB44-ACA0-AF0E-CD2A4DA71F09}"/>
              </a:ext>
            </a:extLst>
          </p:cNvPr>
          <p:cNvSpPr>
            <a:spLocks noGrp="1"/>
          </p:cNvSpPr>
          <p:nvPr>
            <p:ph type="subTitle" idx="1"/>
          </p:nvPr>
        </p:nvSpPr>
        <p:spPr>
          <a:xfrm>
            <a:off x="2724912" y="1947672"/>
            <a:ext cx="5943600" cy="41148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6" name="Graphic 25">
            <a:extLst>
              <a:ext uri="{FF2B5EF4-FFF2-40B4-BE49-F238E27FC236}">
                <a16:creationId xmlns:a16="http://schemas.microsoft.com/office/drawing/2014/main" id="{0FD1BB09-A7ED-BA2F-D5C0-000FA9FC246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3498771">
            <a:off x="1238845" y="2129773"/>
            <a:ext cx="1501346" cy="1501346"/>
          </a:xfrm>
          <a:prstGeom prst="rect">
            <a:avLst/>
          </a:prstGeom>
        </p:spPr>
      </p:pic>
    </p:spTree>
    <p:extLst>
      <p:ext uri="{BB962C8B-B14F-4D97-AF65-F5344CB8AC3E}">
        <p14:creationId xmlns:p14="http://schemas.microsoft.com/office/powerpoint/2010/main" val="371475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65732" y="1825625"/>
            <a:ext cx="88605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06D563D3-0A67-7027-7E6A-4A1CC1EFC697}"/>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9" name="Footer Placeholder 8">
            <a:extLst>
              <a:ext uri="{FF2B5EF4-FFF2-40B4-BE49-F238E27FC236}">
                <a16:creationId xmlns:a16="http://schemas.microsoft.com/office/drawing/2014/main" id="{0253299D-623D-C544-F0BB-1CFBDADB60B5}"/>
              </a:ext>
            </a:extLst>
          </p:cNvPr>
          <p:cNvSpPr>
            <a:spLocks noGrp="1"/>
          </p:cNvSpPr>
          <p:nvPr>
            <p:ph type="ftr" sz="quarter" idx="14"/>
          </p:nvPr>
        </p:nvSpPr>
        <p:spPr/>
        <p:txBody>
          <a:bodyPr/>
          <a:lstStyle/>
          <a:p>
            <a:endParaRPr lang="en-US" dirty="0"/>
          </a:p>
        </p:txBody>
      </p:sp>
      <p:sp>
        <p:nvSpPr>
          <p:cNvPr id="10" name="Slide Number Placeholder 9">
            <a:extLst>
              <a:ext uri="{FF2B5EF4-FFF2-40B4-BE49-F238E27FC236}">
                <a16:creationId xmlns:a16="http://schemas.microsoft.com/office/drawing/2014/main" id="{D4DFB546-9FE5-4620-5D33-4097901B71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2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CEF658BC-1431-0DE4-1239-3174304231C4}"/>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 name="Title 1">
            <a:extLst>
              <a:ext uri="{FF2B5EF4-FFF2-40B4-BE49-F238E27FC236}">
                <a16:creationId xmlns:a16="http://schemas.microsoft.com/office/drawing/2014/main" id="{984763BC-4E08-292A-DD60-96BE96D0C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0985-1AA1-7560-41A6-84310DD64A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0E0AF6-58A8-48DB-1F46-476F080F6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BEC9D58-970F-C9CA-292B-CD8C17FCE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52D850-95FE-4444-3630-18B4E285596B}"/>
              </a:ext>
            </a:extLst>
          </p:cNvPr>
          <p:cNvSpPr>
            <a:spLocks noGrp="1"/>
          </p:cNvSpPr>
          <p:nvPr>
            <p:ph type="sldNum" sz="quarter" idx="12"/>
          </p:nvPr>
        </p:nvSpPr>
        <p:spPr/>
        <p:txBody>
          <a:bodyPr/>
          <a:lstStyle/>
          <a:p>
            <a:fld id="{CC43B8D3-9A08-F84C-9DD4-44948BA52D4B}" type="slidenum">
              <a:rPr lang="en-US" smtClean="0"/>
              <a:t>‹#›</a:t>
            </a:fld>
            <a:endParaRPr lang="en-US" dirty="0"/>
          </a:p>
        </p:txBody>
      </p:sp>
    </p:spTree>
    <p:extLst>
      <p:ext uri="{BB962C8B-B14F-4D97-AF65-F5344CB8AC3E}">
        <p14:creationId xmlns:p14="http://schemas.microsoft.com/office/powerpoint/2010/main" val="24811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68D4647-BE09-FD84-9BD2-6303C6683A8E}"/>
              </a:ext>
            </a:extLst>
          </p:cNvPr>
          <p:cNvSpPr>
            <a:spLocks noGrp="1"/>
          </p:cNvSpPr>
          <p:nvPr>
            <p:ph type="body" sz="quarter" idx="23"/>
          </p:nvPr>
        </p:nvSpPr>
        <p:spPr>
          <a:xfrm>
            <a:off x="1655064" y="2926080"/>
            <a:ext cx="1801368" cy="502920"/>
          </a:xfrm>
          <a:solidFill>
            <a:schemeClr val="accent1"/>
          </a:solidFill>
        </p:spPr>
        <p:txBody>
          <a:bodyPr>
            <a:noAutofit/>
          </a:bodyPr>
          <a:lstStyle>
            <a:lvl1pPr marL="0" indent="0">
              <a:buNone/>
              <a:defRPr sz="1200">
                <a:noFill/>
              </a:defRPr>
            </a:lvl1pPr>
          </a:lstStyle>
          <a:p>
            <a:pPr lvl="0"/>
            <a:r>
              <a:rPr lang="en-US"/>
              <a:t>Click to edit Master text styles</a:t>
            </a:r>
          </a:p>
        </p:txBody>
      </p:sp>
      <p:sp>
        <p:nvSpPr>
          <p:cNvPr id="33" name="Text Placeholder 31">
            <a:extLst>
              <a:ext uri="{FF2B5EF4-FFF2-40B4-BE49-F238E27FC236}">
                <a16:creationId xmlns:a16="http://schemas.microsoft.com/office/drawing/2014/main" id="{AB9EB1AC-FF5A-36FF-E4EC-C3F6EDF04BEF}"/>
              </a:ext>
            </a:extLst>
          </p:cNvPr>
          <p:cNvSpPr>
            <a:spLocks noGrp="1"/>
          </p:cNvSpPr>
          <p:nvPr>
            <p:ph type="body" sz="quarter" idx="24"/>
          </p:nvPr>
        </p:nvSpPr>
        <p:spPr>
          <a:xfrm>
            <a:off x="3995928" y="2926080"/>
            <a:ext cx="1801368" cy="502920"/>
          </a:xfrm>
          <a:solidFill>
            <a:schemeClr val="accent2"/>
          </a:solidFill>
        </p:spPr>
        <p:txBody>
          <a:bodyPr>
            <a:noAutofit/>
          </a:bodyPr>
          <a:lstStyle>
            <a:lvl1pPr marL="0" indent="0">
              <a:buNone/>
              <a:defRPr sz="1200">
                <a:noFill/>
              </a:defRPr>
            </a:lvl1pPr>
          </a:lstStyle>
          <a:p>
            <a:pPr lvl="0"/>
            <a:r>
              <a:rPr lang="en-US"/>
              <a:t>Click to edit Master text styles</a:t>
            </a:r>
          </a:p>
        </p:txBody>
      </p:sp>
      <p:sp>
        <p:nvSpPr>
          <p:cNvPr id="34" name="Text Placeholder 31">
            <a:extLst>
              <a:ext uri="{FF2B5EF4-FFF2-40B4-BE49-F238E27FC236}">
                <a16:creationId xmlns:a16="http://schemas.microsoft.com/office/drawing/2014/main" id="{919FA078-A6CC-4C6E-BB4E-70AA4ECA801E}"/>
              </a:ext>
            </a:extLst>
          </p:cNvPr>
          <p:cNvSpPr>
            <a:spLocks noGrp="1"/>
          </p:cNvSpPr>
          <p:nvPr>
            <p:ph type="body" sz="quarter" idx="25"/>
          </p:nvPr>
        </p:nvSpPr>
        <p:spPr>
          <a:xfrm>
            <a:off x="6345936" y="2926080"/>
            <a:ext cx="1801368" cy="502920"/>
          </a:xfrm>
          <a:solidFill>
            <a:schemeClr val="accent4"/>
          </a:solidFill>
        </p:spPr>
        <p:txBody>
          <a:bodyPr>
            <a:noAutofit/>
          </a:bodyPr>
          <a:lstStyle>
            <a:lvl1pPr marL="0" indent="0">
              <a:buNone/>
              <a:defRPr sz="1200">
                <a:noFill/>
              </a:defRPr>
            </a:lvl1pPr>
          </a:lstStyle>
          <a:p>
            <a:pPr lvl="0"/>
            <a:r>
              <a:rPr lang="en-US"/>
              <a:t>Click to edit Master text styles</a:t>
            </a:r>
          </a:p>
        </p:txBody>
      </p:sp>
      <p:sp>
        <p:nvSpPr>
          <p:cNvPr id="35" name="Text Placeholder 31">
            <a:extLst>
              <a:ext uri="{FF2B5EF4-FFF2-40B4-BE49-F238E27FC236}">
                <a16:creationId xmlns:a16="http://schemas.microsoft.com/office/drawing/2014/main" id="{B0730A45-AC46-DF6D-F56B-76A81490918A}"/>
              </a:ext>
            </a:extLst>
          </p:cNvPr>
          <p:cNvSpPr>
            <a:spLocks noGrp="1"/>
          </p:cNvSpPr>
          <p:nvPr>
            <p:ph type="body" sz="quarter" idx="26"/>
          </p:nvPr>
        </p:nvSpPr>
        <p:spPr>
          <a:xfrm>
            <a:off x="8695944" y="2926080"/>
            <a:ext cx="1987296" cy="502920"/>
          </a:xfrm>
          <a:solidFill>
            <a:schemeClr val="accent3"/>
          </a:solidFill>
        </p:spPr>
        <p:txBody>
          <a:bodyPr>
            <a:noAutofit/>
          </a:bodyPr>
          <a:lstStyle>
            <a:lvl1pPr marL="0" indent="0">
              <a:buNone/>
              <a:defRPr sz="1200">
                <a:noFill/>
              </a:defRPr>
            </a:lvl1pPr>
          </a:lstStyle>
          <a:p>
            <a:pPr lvl="0"/>
            <a:r>
              <a:rPr lang="en-US"/>
              <a:t>Click to edit Master text styles</a:t>
            </a:r>
          </a:p>
        </p:txBody>
      </p:sp>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63093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305409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5" name="Text Placeholder 14">
            <a:extLst>
              <a:ext uri="{FF2B5EF4-FFF2-40B4-BE49-F238E27FC236}">
                <a16:creationId xmlns:a16="http://schemas.microsoft.com/office/drawing/2014/main" id="{3F862698-31B6-3C3C-7B04-A5AB06659947}"/>
              </a:ext>
            </a:extLst>
          </p:cNvPr>
          <p:cNvSpPr>
            <a:spLocks noGrp="1" noChangeAspect="1"/>
          </p:cNvSpPr>
          <p:nvPr>
            <p:ph type="body" sz="quarter" idx="15" hasCustomPrompt="1"/>
          </p:nvPr>
        </p:nvSpPr>
        <p:spPr>
          <a:xfrm>
            <a:off x="72237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19" name="Text Placeholder 14">
            <a:extLst>
              <a:ext uri="{FF2B5EF4-FFF2-40B4-BE49-F238E27FC236}">
                <a16:creationId xmlns:a16="http://schemas.microsoft.com/office/drawing/2014/main" id="{12F0E6AE-7B40-CC7A-BAB7-B5963027CE13}"/>
              </a:ext>
            </a:extLst>
          </p:cNvPr>
          <p:cNvSpPr>
            <a:spLocks noGrp="1" noChangeAspect="1"/>
          </p:cNvSpPr>
          <p:nvPr>
            <p:ph type="body" sz="quarter" idx="16" hasCustomPrompt="1"/>
          </p:nvPr>
        </p:nvSpPr>
        <p:spPr>
          <a:xfrm>
            <a:off x="3163824"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1" name="Text Placeholder 14">
            <a:extLst>
              <a:ext uri="{FF2B5EF4-FFF2-40B4-BE49-F238E27FC236}">
                <a16:creationId xmlns:a16="http://schemas.microsoft.com/office/drawing/2014/main" id="{F19DE03C-9C3C-ED9E-7938-68DC59591962}"/>
              </a:ext>
            </a:extLst>
          </p:cNvPr>
          <p:cNvSpPr>
            <a:spLocks noGrp="1" noChangeAspect="1"/>
          </p:cNvSpPr>
          <p:nvPr>
            <p:ph type="body" sz="quarter" idx="17" hasCustomPrompt="1"/>
          </p:nvPr>
        </p:nvSpPr>
        <p:spPr>
          <a:xfrm>
            <a:off x="5596128"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3" name="Text Placeholder 14">
            <a:extLst>
              <a:ext uri="{FF2B5EF4-FFF2-40B4-BE49-F238E27FC236}">
                <a16:creationId xmlns:a16="http://schemas.microsoft.com/office/drawing/2014/main" id="{D15E2928-BFA0-AA75-6EC4-69EFDD615540}"/>
              </a:ext>
            </a:extLst>
          </p:cNvPr>
          <p:cNvSpPr>
            <a:spLocks noGrp="1" noChangeAspect="1"/>
          </p:cNvSpPr>
          <p:nvPr>
            <p:ph type="body" sz="quarter" idx="18" hasCustomPrompt="1"/>
          </p:nvPr>
        </p:nvSpPr>
        <p:spPr>
          <a:xfrm>
            <a:off x="8028432"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5" name="Text Placeholder 14">
            <a:extLst>
              <a:ext uri="{FF2B5EF4-FFF2-40B4-BE49-F238E27FC236}">
                <a16:creationId xmlns:a16="http://schemas.microsoft.com/office/drawing/2014/main" id="{B1000C26-BF38-857C-8EB7-C84E4425628C}"/>
              </a:ext>
            </a:extLst>
          </p:cNvPr>
          <p:cNvSpPr>
            <a:spLocks noGrp="1" noChangeAspect="1"/>
          </p:cNvSpPr>
          <p:nvPr>
            <p:ph type="body" sz="quarter" idx="19" hasCustomPrompt="1"/>
          </p:nvPr>
        </p:nvSpPr>
        <p:spPr>
          <a:xfrm>
            <a:off x="1046073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6" name="Text Placeholder 4">
            <a:extLst>
              <a:ext uri="{FF2B5EF4-FFF2-40B4-BE49-F238E27FC236}">
                <a16:creationId xmlns:a16="http://schemas.microsoft.com/office/drawing/2014/main" id="{7A3AFB34-A509-98A0-B6AB-3BC35F16DDD2}"/>
              </a:ext>
            </a:extLst>
          </p:cNvPr>
          <p:cNvSpPr>
            <a:spLocks noGrp="1"/>
          </p:cNvSpPr>
          <p:nvPr>
            <p:ph type="body" sz="quarter" idx="20"/>
          </p:nvPr>
        </p:nvSpPr>
        <p:spPr>
          <a:xfrm>
            <a:off x="5504688"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4">
            <a:extLst>
              <a:ext uri="{FF2B5EF4-FFF2-40B4-BE49-F238E27FC236}">
                <a16:creationId xmlns:a16="http://schemas.microsoft.com/office/drawing/2014/main" id="{B4CAD471-FB12-ACCA-9D4A-E01322DC61A0}"/>
              </a:ext>
            </a:extLst>
          </p:cNvPr>
          <p:cNvSpPr>
            <a:spLocks noGrp="1"/>
          </p:cNvSpPr>
          <p:nvPr>
            <p:ph type="body" sz="quarter" idx="21"/>
          </p:nvPr>
        </p:nvSpPr>
        <p:spPr>
          <a:xfrm>
            <a:off x="7918704"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4">
            <a:extLst>
              <a:ext uri="{FF2B5EF4-FFF2-40B4-BE49-F238E27FC236}">
                <a16:creationId xmlns:a16="http://schemas.microsoft.com/office/drawing/2014/main" id="{B7FF2DDC-689F-CE60-97C8-8575DBB2C068}"/>
              </a:ext>
            </a:extLst>
          </p:cNvPr>
          <p:cNvSpPr>
            <a:spLocks noGrp="1"/>
          </p:cNvSpPr>
          <p:nvPr>
            <p:ph type="body" sz="quarter" idx="22"/>
          </p:nvPr>
        </p:nvSpPr>
        <p:spPr>
          <a:xfrm>
            <a:off x="10369296" y="4041648"/>
            <a:ext cx="156362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Footer Placeholder 35">
            <a:extLst>
              <a:ext uri="{FF2B5EF4-FFF2-40B4-BE49-F238E27FC236}">
                <a16:creationId xmlns:a16="http://schemas.microsoft.com/office/drawing/2014/main" id="{A2666B74-0A69-6162-5AD3-4561A8EE5514}"/>
              </a:ext>
            </a:extLst>
          </p:cNvPr>
          <p:cNvSpPr>
            <a:spLocks noGrp="1"/>
          </p:cNvSpPr>
          <p:nvPr>
            <p:ph type="ftr" sz="quarter" idx="27"/>
          </p:nvPr>
        </p:nvSpPr>
        <p:spPr/>
        <p:txBody>
          <a:bodyPr/>
          <a:lstStyle/>
          <a:p>
            <a:endParaRPr lang="en-US" dirty="0"/>
          </a:p>
        </p:txBody>
      </p:sp>
      <p:sp>
        <p:nvSpPr>
          <p:cNvPr id="2" name="Text Placeholder 9">
            <a:extLst>
              <a:ext uri="{FF2B5EF4-FFF2-40B4-BE49-F238E27FC236}">
                <a16:creationId xmlns:a16="http://schemas.microsoft.com/office/drawing/2014/main" id="{78FC7A6E-EB75-1109-AB97-8091F2C9FF89}"/>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 name="Slide Number Placeholder 9">
            <a:extLst>
              <a:ext uri="{FF2B5EF4-FFF2-40B4-BE49-F238E27FC236}">
                <a16:creationId xmlns:a16="http://schemas.microsoft.com/office/drawing/2014/main" id="{3882992B-56C1-1B1D-6308-47369A0DF03F}"/>
              </a:ext>
            </a:extLst>
          </p:cNvPr>
          <p:cNvSpPr>
            <a:spLocks noGrp="1"/>
          </p:cNvSpPr>
          <p:nvPr>
            <p:ph type="sldNum" sz="quarter" idx="28"/>
          </p:nvPr>
        </p:nvSpPr>
        <p:spPr>
          <a:xfrm>
            <a:off x="1651903" y="809244"/>
            <a:ext cx="941832" cy="621792"/>
          </a:xfrm>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30902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44A91D-CC57-69D8-3CC1-3538FCB6BBA4}"/>
              </a:ext>
            </a:extLst>
          </p:cNvPr>
          <p:cNvPicPr>
            <a:picLocks noChangeAspect="1"/>
          </p:cNvPicPr>
          <p:nvPr userDrawn="1"/>
        </p:nvPicPr>
        <p:blipFill>
          <a:blip r:embed="rId2">
            <a:extLst>
              <a:ext uri="{96DAC541-7B7A-43D3-8B79-37D633B846F1}">
                <asvg:svgBlip xmlns:asvg="http://schemas.microsoft.com/office/drawing/2016/SVG/main" r:embed="rId3"/>
              </a:ext>
            </a:extLst>
          </a:blip>
          <a:srcRect r="77662" b="48541"/>
          <a:stretch>
            <a:fillRect/>
          </a:stretch>
        </p:blipFill>
        <p:spPr>
          <a:xfrm flipV="1">
            <a:off x="10376194" y="1"/>
            <a:ext cx="1815806" cy="3829511"/>
          </a:xfrm>
          <a:custGeom>
            <a:avLst/>
            <a:gdLst>
              <a:gd name="connsiteX0" fmla="*/ 0 w 1815806"/>
              <a:gd name="connsiteY0" fmla="*/ 3829511 h 3829511"/>
              <a:gd name="connsiteX1" fmla="*/ 1815806 w 1815806"/>
              <a:gd name="connsiteY1" fmla="*/ 3829511 h 3829511"/>
              <a:gd name="connsiteX2" fmla="*/ 1815806 w 1815806"/>
              <a:gd name="connsiteY2" fmla="*/ 0 h 3829511"/>
              <a:gd name="connsiteX3" fmla="*/ 0 w 1815806"/>
              <a:gd name="connsiteY3" fmla="*/ 0 h 3829511"/>
            </a:gdLst>
            <a:ahLst/>
            <a:cxnLst>
              <a:cxn ang="0">
                <a:pos x="connsiteX0" y="connsiteY0"/>
              </a:cxn>
              <a:cxn ang="0">
                <a:pos x="connsiteX1" y="connsiteY1"/>
              </a:cxn>
              <a:cxn ang="0">
                <a:pos x="connsiteX2" y="connsiteY2"/>
              </a:cxn>
              <a:cxn ang="0">
                <a:pos x="connsiteX3" y="connsiteY3"/>
              </a:cxn>
            </a:cxnLst>
            <a:rect l="l" t="t" r="r" b="b"/>
            <a:pathLst>
              <a:path w="1815806" h="3829511">
                <a:moveTo>
                  <a:pt x="0" y="3829511"/>
                </a:moveTo>
                <a:lnTo>
                  <a:pt x="1815806" y="3829511"/>
                </a:lnTo>
                <a:lnTo>
                  <a:pt x="1815806" y="0"/>
                </a:lnTo>
                <a:lnTo>
                  <a:pt x="0" y="0"/>
                </a:lnTo>
                <a:close/>
              </a:path>
            </a:pathLst>
          </a:custGeom>
        </p:spPr>
      </p:pic>
      <p:pic>
        <p:nvPicPr>
          <p:cNvPr id="16" name="Graphic 15">
            <a:extLst>
              <a:ext uri="{FF2B5EF4-FFF2-40B4-BE49-F238E27FC236}">
                <a16:creationId xmlns:a16="http://schemas.microsoft.com/office/drawing/2014/main" id="{5AB0AC87-A4CD-F667-74B2-52047C1E6FB5}"/>
              </a:ext>
            </a:extLst>
          </p:cNvPr>
          <p:cNvPicPr>
            <a:picLocks noChangeAspect="1"/>
          </p:cNvPicPr>
          <p:nvPr userDrawn="1"/>
        </p:nvPicPr>
        <p:blipFill>
          <a:blip r:embed="rId4">
            <a:extLst>
              <a:ext uri="{96DAC541-7B7A-43D3-8B79-37D633B846F1}">
                <asvg:svgBlip xmlns:asvg="http://schemas.microsoft.com/office/drawing/2016/SVG/main" r:embed="rId5"/>
              </a:ext>
            </a:extLst>
          </a:blip>
          <a:srcRect r="85638" b="45150"/>
          <a:stretch>
            <a:fillRect/>
          </a:stretch>
        </p:blipFill>
        <p:spPr>
          <a:xfrm flipV="1">
            <a:off x="10887888" y="1"/>
            <a:ext cx="1304112" cy="3289795"/>
          </a:xfrm>
          <a:custGeom>
            <a:avLst/>
            <a:gdLst>
              <a:gd name="connsiteX0" fmla="*/ 0 w 1304112"/>
              <a:gd name="connsiteY0" fmla="*/ 3289795 h 3289795"/>
              <a:gd name="connsiteX1" fmla="*/ 1304112 w 1304112"/>
              <a:gd name="connsiteY1" fmla="*/ 3289795 h 3289795"/>
              <a:gd name="connsiteX2" fmla="*/ 1304112 w 1304112"/>
              <a:gd name="connsiteY2" fmla="*/ 0 h 3289795"/>
              <a:gd name="connsiteX3" fmla="*/ 0 w 1304112"/>
              <a:gd name="connsiteY3" fmla="*/ 0 h 3289795"/>
            </a:gdLst>
            <a:ahLst/>
            <a:cxnLst>
              <a:cxn ang="0">
                <a:pos x="connsiteX0" y="connsiteY0"/>
              </a:cxn>
              <a:cxn ang="0">
                <a:pos x="connsiteX1" y="connsiteY1"/>
              </a:cxn>
              <a:cxn ang="0">
                <a:pos x="connsiteX2" y="connsiteY2"/>
              </a:cxn>
              <a:cxn ang="0">
                <a:pos x="connsiteX3" y="connsiteY3"/>
              </a:cxn>
            </a:cxnLst>
            <a:rect l="l" t="t" r="r" b="b"/>
            <a:pathLst>
              <a:path w="1304112" h="3289795">
                <a:moveTo>
                  <a:pt x="0" y="3289795"/>
                </a:moveTo>
                <a:lnTo>
                  <a:pt x="1304112" y="3289795"/>
                </a:lnTo>
                <a:lnTo>
                  <a:pt x="1304112" y="0"/>
                </a:lnTo>
                <a:lnTo>
                  <a:pt x="0" y="0"/>
                </a:lnTo>
                <a:close/>
              </a:path>
            </a:pathLst>
          </a:custGeom>
        </p:spPr>
      </p:pic>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55">
            <a:extLst>
              <a:ext uri="{FF2B5EF4-FFF2-40B4-BE49-F238E27FC236}">
                <a16:creationId xmlns:a16="http://schemas.microsoft.com/office/drawing/2014/main" id="{5DF0CA69-CF45-9850-4F85-B4C3BF2141B4}"/>
              </a:ext>
            </a:extLst>
          </p:cNvPr>
          <p:cNvSpPr/>
          <p:nvPr userDrawn="1"/>
        </p:nvSpPr>
        <p:spPr>
          <a:xfrm>
            <a:off x="-7736" y="6082871"/>
            <a:ext cx="12199737" cy="493110"/>
          </a:xfrm>
          <a:custGeom>
            <a:avLst/>
            <a:gdLst>
              <a:gd name="connsiteX0" fmla="*/ 25897 w 12199737"/>
              <a:gd name="connsiteY0" fmla="*/ 0 h 493110"/>
              <a:gd name="connsiteX1" fmla="*/ 12199737 w 12199737"/>
              <a:gd name="connsiteY1" fmla="*/ 0 h 493110"/>
              <a:gd name="connsiteX2" fmla="*/ 12199737 w 12199737"/>
              <a:gd name="connsiteY2" fmla="*/ 493110 h 493110"/>
              <a:gd name="connsiteX3" fmla="*/ 25897 w 12199737"/>
              <a:gd name="connsiteY3" fmla="*/ 493109 h 493110"/>
              <a:gd name="connsiteX4" fmla="*/ 0 w 12199737"/>
              <a:gd name="connsiteY4" fmla="*/ 490499 h 493110"/>
              <a:gd name="connsiteX5" fmla="*/ 0 w 12199737"/>
              <a:gd name="connsiteY5" fmla="*/ 2611 h 4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9737" h="493110">
                <a:moveTo>
                  <a:pt x="25897" y="0"/>
                </a:moveTo>
                <a:lnTo>
                  <a:pt x="12199737" y="0"/>
                </a:lnTo>
                <a:lnTo>
                  <a:pt x="12199737" y="493110"/>
                </a:lnTo>
                <a:lnTo>
                  <a:pt x="25897" y="493109"/>
                </a:lnTo>
                <a:lnTo>
                  <a:pt x="0" y="490499"/>
                </a:lnTo>
                <a:lnTo>
                  <a:pt x="0" y="26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Oval 19">
            <a:extLst>
              <a:ext uri="{FF2B5EF4-FFF2-40B4-BE49-F238E27FC236}">
                <a16:creationId xmlns:a16="http://schemas.microsoft.com/office/drawing/2014/main" id="{AFE865D6-FFF0-8547-C225-4EA40D12981C}"/>
              </a:ext>
            </a:extLst>
          </p:cNvPr>
          <p:cNvSpPr/>
          <p:nvPr userDrawn="1"/>
        </p:nvSpPr>
        <p:spPr>
          <a:xfrm>
            <a:off x="10745496" y="271272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C43A4F4-14CD-C1BC-076B-D3EC524E9072}"/>
              </a:ext>
            </a:extLst>
          </p:cNvPr>
          <p:cNvSpPr/>
          <p:nvPr userDrawn="1"/>
        </p:nvSpPr>
        <p:spPr>
          <a:xfrm>
            <a:off x="11336726" y="2288311"/>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59C9BF2-FA96-FBA2-CC60-3024E983F26F}"/>
              </a:ext>
            </a:extLst>
          </p:cNvPr>
          <p:cNvSpPr/>
          <p:nvPr userDrawn="1"/>
        </p:nvSpPr>
        <p:spPr>
          <a:xfrm>
            <a:off x="825032" y="6142636"/>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6035040"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760720"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5281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5349240"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074920"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pic>
        <p:nvPicPr>
          <p:cNvPr id="2" name="Graphic 1">
            <a:extLst>
              <a:ext uri="{FF2B5EF4-FFF2-40B4-BE49-F238E27FC236}">
                <a16:creationId xmlns:a16="http://schemas.microsoft.com/office/drawing/2014/main" id="{E38DCAB8-FF04-8225-502A-9415422E45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165" t="86663"/>
          <a:stretch/>
        </p:blipFill>
        <p:spPr>
          <a:xfrm flipH="1" flipV="1">
            <a:off x="7732664" y="5943369"/>
            <a:ext cx="4459335" cy="914630"/>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7" name="Oval 6">
            <a:extLst>
              <a:ext uri="{FF2B5EF4-FFF2-40B4-BE49-F238E27FC236}">
                <a16:creationId xmlns:a16="http://schemas.microsoft.com/office/drawing/2014/main" id="{D37B56B1-1773-120E-5DF7-ADC768615C86}"/>
              </a:ext>
            </a:extLst>
          </p:cNvPr>
          <p:cNvSpPr/>
          <p:nvPr userDrawn="1"/>
        </p:nvSpPr>
        <p:spPr>
          <a:xfrm>
            <a:off x="10012200" y="597794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4">
            <a:extLst>
              <a:ext uri="{FF2B5EF4-FFF2-40B4-BE49-F238E27FC236}">
                <a16:creationId xmlns:a16="http://schemas.microsoft.com/office/drawing/2014/main" id="{BA05B6D8-31AC-001B-57B4-132C0A9BED34}"/>
              </a:ext>
            </a:extLst>
          </p:cNvPr>
          <p:cNvSpPr>
            <a:spLocks noGrp="1"/>
          </p:cNvSpPr>
          <p:nvPr>
            <p:ph type="body" sz="quarter" idx="16"/>
          </p:nvPr>
        </p:nvSpPr>
        <p:spPr>
          <a:xfrm>
            <a:off x="8851392"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56DC4DB0-B5C2-72F4-A891-0281DDB80FCB}"/>
              </a:ext>
            </a:extLst>
          </p:cNvPr>
          <p:cNvSpPr>
            <a:spLocks noGrp="1"/>
          </p:cNvSpPr>
          <p:nvPr>
            <p:ph sz="quarter" idx="17"/>
          </p:nvPr>
        </p:nvSpPr>
        <p:spPr>
          <a:xfrm>
            <a:off x="856792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35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Graphic 22">
            <a:extLst>
              <a:ext uri="{FF2B5EF4-FFF2-40B4-BE49-F238E27FC236}">
                <a16:creationId xmlns:a16="http://schemas.microsoft.com/office/drawing/2014/main" id="{8508C9A2-89A3-8585-F561-54AF27E76C2E}"/>
              </a:ext>
            </a:extLst>
          </p:cNvPr>
          <p:cNvSpPr/>
          <p:nvPr/>
        </p:nvSpPr>
        <p:spPr>
          <a:xfrm>
            <a:off x="8963354" y="3545840"/>
            <a:ext cx="2556181" cy="2641600"/>
          </a:xfrm>
          <a:custGeom>
            <a:avLst/>
            <a:gdLst>
              <a:gd name="connsiteX0" fmla="*/ 11417928 w 11417635"/>
              <a:gd name="connsiteY0" fmla="*/ 16489276 h 17685280"/>
              <a:gd name="connsiteX1" fmla="*/ 10219543 w 11417635"/>
              <a:gd name="connsiteY1" fmla="*/ 17687536 h 17685280"/>
              <a:gd name="connsiteX2" fmla="*/ 1198684 w 11417635"/>
              <a:gd name="connsiteY2" fmla="*/ 17687536 h 17685280"/>
              <a:gd name="connsiteX3" fmla="*/ 293 w 11417635"/>
              <a:gd name="connsiteY3" fmla="*/ 16489276 h 17685280"/>
              <a:gd name="connsiteX4" fmla="*/ 293 w 11417635"/>
              <a:gd name="connsiteY4" fmla="*/ 1200514 h 17685280"/>
              <a:gd name="connsiteX5" fmla="*/ 1198684 w 11417635"/>
              <a:gd name="connsiteY5" fmla="*/ 2255 h 17685280"/>
              <a:gd name="connsiteX6" fmla="*/ 10219543 w 11417635"/>
              <a:gd name="connsiteY6" fmla="*/ 2255 h 17685280"/>
              <a:gd name="connsiteX7" fmla="*/ 11417928 w 11417635"/>
              <a:gd name="connsiteY7" fmla="*/ 1200514 h 17685280"/>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7" fmla="*/ 10219250 w 11417635"/>
              <a:gd name="connsiteY7" fmla="*/ 14227 h 17699508"/>
              <a:gd name="connsiteX8" fmla="*/ 11417635 w 11417635"/>
              <a:gd name="connsiteY8" fmla="*/ 1212486 h 17699508"/>
              <a:gd name="connsiteX9" fmla="*/ 11417635 w 11417635"/>
              <a:gd name="connsiteY9" fmla="*/ 16501248 h 17699508"/>
              <a:gd name="connsiteX0" fmla="*/ 11417635 w 11509075"/>
              <a:gd name="connsiteY0" fmla="*/ 1212486 h 17699508"/>
              <a:gd name="connsiteX1" fmla="*/ 11417635 w 11509075"/>
              <a:gd name="connsiteY1" fmla="*/ 16501248 h 17699508"/>
              <a:gd name="connsiteX2" fmla="*/ 10219250 w 11509075"/>
              <a:gd name="connsiteY2" fmla="*/ 17699508 h 17699508"/>
              <a:gd name="connsiteX3" fmla="*/ 1198391 w 11509075"/>
              <a:gd name="connsiteY3" fmla="*/ 17699508 h 17699508"/>
              <a:gd name="connsiteX4" fmla="*/ 0 w 11509075"/>
              <a:gd name="connsiteY4" fmla="*/ 16501248 h 17699508"/>
              <a:gd name="connsiteX5" fmla="*/ 0 w 11509075"/>
              <a:gd name="connsiteY5" fmla="*/ 1212486 h 17699508"/>
              <a:gd name="connsiteX6" fmla="*/ 1198391 w 11509075"/>
              <a:gd name="connsiteY6" fmla="*/ 14227 h 17699508"/>
              <a:gd name="connsiteX7" fmla="*/ 3548686 w 11509075"/>
              <a:gd name="connsiteY7" fmla="*/ 0 h 17699508"/>
              <a:gd name="connsiteX8" fmla="*/ 10219250 w 11509075"/>
              <a:gd name="connsiteY8" fmla="*/ 14227 h 17699508"/>
              <a:gd name="connsiteX9" fmla="*/ 11509075 w 11509075"/>
              <a:gd name="connsiteY9" fmla="*/ 1303926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8" fmla="*/ 10219250 w 11417635"/>
              <a:gd name="connsiteY8" fmla="*/ 14227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002280 h 17699508"/>
              <a:gd name="connsiteX5" fmla="*/ 2235 w 11419870"/>
              <a:gd name="connsiteY5" fmla="*/ 1212486 h 17699508"/>
              <a:gd name="connsiteX6" fmla="*/ 1200626 w 11419870"/>
              <a:gd name="connsiteY6" fmla="*/ 14227 h 17699508"/>
              <a:gd name="connsiteX7" fmla="*/ 3550921 w 11419870"/>
              <a:gd name="connsiteY7"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947160 h 17699508"/>
              <a:gd name="connsiteX5" fmla="*/ 0 w 11419870"/>
              <a:gd name="connsiteY5" fmla="*/ 3002280 h 17699508"/>
              <a:gd name="connsiteX6" fmla="*/ 2235 w 11419870"/>
              <a:gd name="connsiteY6" fmla="*/ 1212486 h 17699508"/>
              <a:gd name="connsiteX7" fmla="*/ 1200626 w 11419870"/>
              <a:gd name="connsiteY7" fmla="*/ 14227 h 17699508"/>
              <a:gd name="connsiteX8" fmla="*/ 3550921 w 11419870"/>
              <a:gd name="connsiteY8" fmla="*/ 0 h 17699508"/>
              <a:gd name="connsiteX0" fmla="*/ 10221485 w 10221485"/>
              <a:gd name="connsiteY0" fmla="*/ 17699508 h 17699508"/>
              <a:gd name="connsiteX1" fmla="*/ 1200626 w 10221485"/>
              <a:gd name="connsiteY1" fmla="*/ 17699508 h 17699508"/>
              <a:gd name="connsiteX2" fmla="*/ 2235 w 10221485"/>
              <a:gd name="connsiteY2" fmla="*/ 16501248 h 17699508"/>
              <a:gd name="connsiteX3" fmla="*/ 0 w 10221485"/>
              <a:gd name="connsiteY3" fmla="*/ 3947160 h 17699508"/>
              <a:gd name="connsiteX4" fmla="*/ 0 w 10221485"/>
              <a:gd name="connsiteY4" fmla="*/ 3002280 h 17699508"/>
              <a:gd name="connsiteX5" fmla="*/ 2235 w 10221485"/>
              <a:gd name="connsiteY5" fmla="*/ 1212486 h 17699508"/>
              <a:gd name="connsiteX6" fmla="*/ 1200626 w 10221485"/>
              <a:gd name="connsiteY6" fmla="*/ 14227 h 17699508"/>
              <a:gd name="connsiteX7" fmla="*/ 3550921 w 10221485"/>
              <a:gd name="connsiteY7" fmla="*/ 0 h 17699508"/>
              <a:gd name="connsiteX0" fmla="*/ 1200626 w 3550921"/>
              <a:gd name="connsiteY0" fmla="*/ 17699508 h 17699508"/>
              <a:gd name="connsiteX1" fmla="*/ 2235 w 3550921"/>
              <a:gd name="connsiteY1" fmla="*/ 16501248 h 17699508"/>
              <a:gd name="connsiteX2" fmla="*/ 0 w 3550921"/>
              <a:gd name="connsiteY2" fmla="*/ 3947160 h 17699508"/>
              <a:gd name="connsiteX3" fmla="*/ 0 w 3550921"/>
              <a:gd name="connsiteY3" fmla="*/ 3002280 h 17699508"/>
              <a:gd name="connsiteX4" fmla="*/ 2235 w 3550921"/>
              <a:gd name="connsiteY4" fmla="*/ 1212486 h 17699508"/>
              <a:gd name="connsiteX5" fmla="*/ 1200626 w 3550921"/>
              <a:gd name="connsiteY5" fmla="*/ 14227 h 17699508"/>
              <a:gd name="connsiteX6" fmla="*/ 3550921 w 3550921"/>
              <a:gd name="connsiteY6" fmla="*/ 0 h 17699508"/>
              <a:gd name="connsiteX0" fmla="*/ 2235 w 3550921"/>
              <a:gd name="connsiteY0" fmla="*/ 16501248 h 16501248"/>
              <a:gd name="connsiteX1" fmla="*/ 0 w 3550921"/>
              <a:gd name="connsiteY1" fmla="*/ 3947160 h 16501248"/>
              <a:gd name="connsiteX2" fmla="*/ 0 w 3550921"/>
              <a:gd name="connsiteY2" fmla="*/ 3002280 h 16501248"/>
              <a:gd name="connsiteX3" fmla="*/ 2235 w 3550921"/>
              <a:gd name="connsiteY3" fmla="*/ 1212486 h 16501248"/>
              <a:gd name="connsiteX4" fmla="*/ 1200626 w 3550921"/>
              <a:gd name="connsiteY4" fmla="*/ 14227 h 16501248"/>
              <a:gd name="connsiteX5" fmla="*/ 3550921 w 3550921"/>
              <a:gd name="connsiteY5" fmla="*/ 0 h 16501248"/>
              <a:gd name="connsiteX0" fmla="*/ 0 w 3550921"/>
              <a:gd name="connsiteY0" fmla="*/ 3947160 h 3947160"/>
              <a:gd name="connsiteX1" fmla="*/ 0 w 3550921"/>
              <a:gd name="connsiteY1" fmla="*/ 3002280 h 3947160"/>
              <a:gd name="connsiteX2" fmla="*/ 2235 w 3550921"/>
              <a:gd name="connsiteY2" fmla="*/ 1212486 h 3947160"/>
              <a:gd name="connsiteX3" fmla="*/ 1200626 w 3550921"/>
              <a:gd name="connsiteY3" fmla="*/ 14227 h 3947160"/>
              <a:gd name="connsiteX4" fmla="*/ 3550921 w 3550921"/>
              <a:gd name="connsiteY4" fmla="*/ 0 h 3947160"/>
              <a:gd name="connsiteX0" fmla="*/ 0 w 3550921"/>
              <a:gd name="connsiteY0" fmla="*/ 3002280 h 3002280"/>
              <a:gd name="connsiteX1" fmla="*/ 2235 w 3550921"/>
              <a:gd name="connsiteY1" fmla="*/ 1212486 h 3002280"/>
              <a:gd name="connsiteX2" fmla="*/ 1200626 w 3550921"/>
              <a:gd name="connsiteY2" fmla="*/ 14227 h 3002280"/>
              <a:gd name="connsiteX3" fmla="*/ 3550921 w 3550921"/>
              <a:gd name="connsiteY3" fmla="*/ 0 h 3002280"/>
              <a:gd name="connsiteX0" fmla="*/ 2845 w 3548686"/>
              <a:gd name="connsiteY0" fmla="*/ 2799080 h 2799080"/>
              <a:gd name="connsiteX1" fmla="*/ 0 w 3548686"/>
              <a:gd name="connsiteY1" fmla="*/ 1212486 h 2799080"/>
              <a:gd name="connsiteX2" fmla="*/ 1198391 w 3548686"/>
              <a:gd name="connsiteY2" fmla="*/ 14227 h 2799080"/>
              <a:gd name="connsiteX3" fmla="*/ 3548686 w 3548686"/>
              <a:gd name="connsiteY3" fmla="*/ 0 h 2799080"/>
              <a:gd name="connsiteX0" fmla="*/ 2845 w 3548686"/>
              <a:gd name="connsiteY0" fmla="*/ 2707640 h 2707640"/>
              <a:gd name="connsiteX1" fmla="*/ 0 w 3548686"/>
              <a:gd name="connsiteY1" fmla="*/ 1212486 h 2707640"/>
              <a:gd name="connsiteX2" fmla="*/ 1198391 w 3548686"/>
              <a:gd name="connsiteY2" fmla="*/ 14227 h 2707640"/>
              <a:gd name="connsiteX3" fmla="*/ 3548686 w 3548686"/>
              <a:gd name="connsiteY3" fmla="*/ 0 h 2707640"/>
              <a:gd name="connsiteX0" fmla="*/ 2845 w 3548686"/>
              <a:gd name="connsiteY0" fmla="*/ 2667000 h 2667000"/>
              <a:gd name="connsiteX1" fmla="*/ 0 w 3548686"/>
              <a:gd name="connsiteY1" fmla="*/ 1212486 h 2667000"/>
              <a:gd name="connsiteX2" fmla="*/ 1198391 w 3548686"/>
              <a:gd name="connsiteY2" fmla="*/ 14227 h 2667000"/>
              <a:gd name="connsiteX3" fmla="*/ 3548686 w 3548686"/>
              <a:gd name="connsiteY3" fmla="*/ 0 h 2667000"/>
              <a:gd name="connsiteX0" fmla="*/ 2845 w 3548686"/>
              <a:gd name="connsiteY0" fmla="*/ 2651760 h 2651760"/>
              <a:gd name="connsiteX1" fmla="*/ 0 w 3548686"/>
              <a:gd name="connsiteY1" fmla="*/ 1212486 h 2651760"/>
              <a:gd name="connsiteX2" fmla="*/ 1198391 w 3548686"/>
              <a:gd name="connsiteY2" fmla="*/ 14227 h 2651760"/>
              <a:gd name="connsiteX3" fmla="*/ 3548686 w 3548686"/>
              <a:gd name="connsiteY3" fmla="*/ 0 h 2651760"/>
              <a:gd name="connsiteX0" fmla="*/ 2845 w 3020366"/>
              <a:gd name="connsiteY0" fmla="*/ 2651760 h 2651760"/>
              <a:gd name="connsiteX1" fmla="*/ 0 w 3020366"/>
              <a:gd name="connsiteY1" fmla="*/ 1212486 h 2651760"/>
              <a:gd name="connsiteX2" fmla="*/ 1198391 w 3020366"/>
              <a:gd name="connsiteY2" fmla="*/ 14227 h 2651760"/>
              <a:gd name="connsiteX3" fmla="*/ 3020366 w 3020366"/>
              <a:gd name="connsiteY3" fmla="*/ 0 h 2651760"/>
              <a:gd name="connsiteX0" fmla="*/ 2845 w 2883206"/>
              <a:gd name="connsiteY0" fmla="*/ 2651760 h 2651760"/>
              <a:gd name="connsiteX1" fmla="*/ 0 w 2883206"/>
              <a:gd name="connsiteY1" fmla="*/ 1212486 h 2651760"/>
              <a:gd name="connsiteX2" fmla="*/ 1198391 w 2883206"/>
              <a:gd name="connsiteY2" fmla="*/ 14227 h 2651760"/>
              <a:gd name="connsiteX3" fmla="*/ 2883206 w 2883206"/>
              <a:gd name="connsiteY3" fmla="*/ 0 h 2651760"/>
              <a:gd name="connsiteX0" fmla="*/ 2845 w 2796846"/>
              <a:gd name="connsiteY0" fmla="*/ 2651760 h 2651760"/>
              <a:gd name="connsiteX1" fmla="*/ 0 w 2796846"/>
              <a:gd name="connsiteY1" fmla="*/ 1212486 h 2651760"/>
              <a:gd name="connsiteX2" fmla="*/ 1198391 w 2796846"/>
              <a:gd name="connsiteY2" fmla="*/ 14227 h 2651760"/>
              <a:gd name="connsiteX3" fmla="*/ 2796846 w 2796846"/>
              <a:gd name="connsiteY3" fmla="*/ 0 h 2651760"/>
              <a:gd name="connsiteX0" fmla="*/ 2845 w 2735886"/>
              <a:gd name="connsiteY0" fmla="*/ 2656840 h 2656840"/>
              <a:gd name="connsiteX1" fmla="*/ 0 w 2735886"/>
              <a:gd name="connsiteY1" fmla="*/ 1217566 h 2656840"/>
              <a:gd name="connsiteX2" fmla="*/ 1198391 w 2735886"/>
              <a:gd name="connsiteY2" fmla="*/ 19307 h 2656840"/>
              <a:gd name="connsiteX3" fmla="*/ 2735886 w 2735886"/>
              <a:gd name="connsiteY3" fmla="*/ 0 h 265684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44446"/>
              <a:gd name="connsiteY0" fmla="*/ 2651760 h 2651760"/>
              <a:gd name="connsiteX1" fmla="*/ 0 w 2644446"/>
              <a:gd name="connsiteY1" fmla="*/ 1212486 h 2651760"/>
              <a:gd name="connsiteX2" fmla="*/ 1198391 w 2644446"/>
              <a:gd name="connsiteY2" fmla="*/ 14227 h 2651760"/>
              <a:gd name="connsiteX3" fmla="*/ 2644446 w 2644446"/>
              <a:gd name="connsiteY3" fmla="*/ 0 h 2651760"/>
              <a:gd name="connsiteX0" fmla="*/ 2845 w 2608886"/>
              <a:gd name="connsiteY0" fmla="*/ 2651760 h 2651760"/>
              <a:gd name="connsiteX1" fmla="*/ 0 w 2608886"/>
              <a:gd name="connsiteY1" fmla="*/ 1212486 h 2651760"/>
              <a:gd name="connsiteX2" fmla="*/ 1198391 w 2608886"/>
              <a:gd name="connsiteY2" fmla="*/ 14227 h 2651760"/>
              <a:gd name="connsiteX3" fmla="*/ 2608886 w 2608886"/>
              <a:gd name="connsiteY3" fmla="*/ 0 h 2651760"/>
              <a:gd name="connsiteX0" fmla="*/ 2845 w 2598726"/>
              <a:gd name="connsiteY0" fmla="*/ 2646680 h 2646680"/>
              <a:gd name="connsiteX1" fmla="*/ 0 w 2598726"/>
              <a:gd name="connsiteY1" fmla="*/ 1207406 h 2646680"/>
              <a:gd name="connsiteX2" fmla="*/ 1198391 w 2598726"/>
              <a:gd name="connsiteY2" fmla="*/ 9147 h 2646680"/>
              <a:gd name="connsiteX3" fmla="*/ 2598726 w 2598726"/>
              <a:gd name="connsiteY3" fmla="*/ 0 h 2646680"/>
              <a:gd name="connsiteX0" fmla="*/ 2845 w 2558086"/>
              <a:gd name="connsiteY0" fmla="*/ 2641600 h 2641600"/>
              <a:gd name="connsiteX1" fmla="*/ 0 w 2558086"/>
              <a:gd name="connsiteY1" fmla="*/ 1202326 h 2641600"/>
              <a:gd name="connsiteX2" fmla="*/ 1198391 w 2558086"/>
              <a:gd name="connsiteY2" fmla="*/ 4067 h 2641600"/>
              <a:gd name="connsiteX3" fmla="*/ 2558086 w 2558086"/>
              <a:gd name="connsiteY3" fmla="*/ 0 h 2641600"/>
              <a:gd name="connsiteX0" fmla="*/ 2845 w 2556181"/>
              <a:gd name="connsiteY0" fmla="*/ 2641600 h 2641600"/>
              <a:gd name="connsiteX1" fmla="*/ 0 w 2556181"/>
              <a:gd name="connsiteY1" fmla="*/ 1202326 h 2641600"/>
              <a:gd name="connsiteX2" fmla="*/ 1198391 w 2556181"/>
              <a:gd name="connsiteY2" fmla="*/ 4067 h 2641600"/>
              <a:gd name="connsiteX3" fmla="*/ 2556181 w 2556181"/>
              <a:gd name="connsiteY3" fmla="*/ 0 h 2641600"/>
            </a:gdLst>
            <a:ahLst/>
            <a:cxnLst>
              <a:cxn ang="0">
                <a:pos x="connsiteX0" y="connsiteY0"/>
              </a:cxn>
              <a:cxn ang="0">
                <a:pos x="connsiteX1" y="connsiteY1"/>
              </a:cxn>
              <a:cxn ang="0">
                <a:pos x="connsiteX2" y="connsiteY2"/>
              </a:cxn>
              <a:cxn ang="0">
                <a:pos x="connsiteX3" y="connsiteY3"/>
              </a:cxn>
            </a:cxnLst>
            <a:rect l="l" t="t" r="r" b="b"/>
            <a:pathLst>
              <a:path w="2556181" h="2641600">
                <a:moveTo>
                  <a:pt x="2845" y="2641600"/>
                </a:moveTo>
                <a:cubicBezTo>
                  <a:pt x="1897" y="2112735"/>
                  <a:pt x="948" y="1731191"/>
                  <a:pt x="0" y="1202326"/>
                </a:cubicBezTo>
                <a:cubicBezTo>
                  <a:pt x="0" y="540519"/>
                  <a:pt x="536541" y="4067"/>
                  <a:pt x="1198391" y="4067"/>
                </a:cubicBezTo>
                <a:lnTo>
                  <a:pt x="2556181" y="0"/>
                </a:lnTo>
              </a:path>
            </a:pathLst>
          </a:custGeom>
          <a:noFill/>
          <a:ln w="1356897" cap="sq">
            <a:solidFill>
              <a:schemeClr val="accent4">
                <a:alpha val="89000"/>
              </a:schemeClr>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3"/>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Graphic 24">
            <a:extLst>
              <a:ext uri="{FF2B5EF4-FFF2-40B4-BE49-F238E27FC236}">
                <a16:creationId xmlns:a16="http://schemas.microsoft.com/office/drawing/2014/main" id="{3A387C14-96A1-A53F-B0C4-8C320C0E434B}"/>
              </a:ext>
            </a:extLst>
          </p:cNvPr>
          <p:cNvSpPr/>
          <p:nvPr/>
        </p:nvSpPr>
        <p:spPr>
          <a:xfrm>
            <a:off x="8928734" y="3558489"/>
            <a:ext cx="3162299" cy="3196641"/>
          </a:xfrm>
          <a:custGeom>
            <a:avLst/>
            <a:gdLst>
              <a:gd name="connsiteX0" fmla="*/ -3730 w 9166847"/>
              <a:gd name="connsiteY0" fmla="*/ 5764965 h 5765688"/>
              <a:gd name="connsiteX1" fmla="*/ -3730 w 9166847"/>
              <a:gd name="connsiteY1" fmla="*/ 1152444 h 5765688"/>
              <a:gd name="connsiteX2" fmla="*/ 1189314 w 9166847"/>
              <a:gd name="connsiteY2" fmla="*/ -724 h 5765688"/>
              <a:gd name="connsiteX3" fmla="*/ 9163118 w 9166847"/>
              <a:gd name="connsiteY3" fmla="*/ 36857 h 5765688"/>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9166848 w 9166848"/>
              <a:gd name="connsiteY4" fmla="*/ 37581 h 5765689"/>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3169739 w 9166848"/>
              <a:gd name="connsiteY4" fmla="*/ 7671 h 5765689"/>
              <a:gd name="connsiteX5" fmla="*/ 9166848 w 9166848"/>
              <a:gd name="connsiteY5" fmla="*/ 37581 h 5765689"/>
              <a:gd name="connsiteX0" fmla="*/ 0 w 3169739"/>
              <a:gd name="connsiteY0" fmla="*/ 5765689 h 5765689"/>
              <a:gd name="connsiteX1" fmla="*/ 0 w 3169739"/>
              <a:gd name="connsiteY1" fmla="*/ 1153168 h 5765689"/>
              <a:gd name="connsiteX2" fmla="*/ 1193044 w 3169739"/>
              <a:gd name="connsiteY2" fmla="*/ 0 h 5765689"/>
              <a:gd name="connsiteX3" fmla="*/ 2736923 w 3169739"/>
              <a:gd name="connsiteY3" fmla="*/ 1574 h 5765689"/>
              <a:gd name="connsiteX4" fmla="*/ 3169739 w 3169739"/>
              <a:gd name="connsiteY4" fmla="*/ 7671 h 5765689"/>
              <a:gd name="connsiteX0" fmla="*/ 0 w 3160214"/>
              <a:gd name="connsiteY0" fmla="*/ 5765689 h 5765689"/>
              <a:gd name="connsiteX1" fmla="*/ 0 w 3160214"/>
              <a:gd name="connsiteY1" fmla="*/ 1153168 h 5765689"/>
              <a:gd name="connsiteX2" fmla="*/ 1193044 w 3160214"/>
              <a:gd name="connsiteY2" fmla="*/ 0 h 5765689"/>
              <a:gd name="connsiteX3" fmla="*/ 2736923 w 3160214"/>
              <a:gd name="connsiteY3" fmla="*/ 1574 h 5765689"/>
              <a:gd name="connsiteX4" fmla="*/ 3160214 w 3160214"/>
              <a:gd name="connsiteY4" fmla="*/ 7671 h 5765689"/>
              <a:gd name="connsiteX0" fmla="*/ 2085 w 3162299"/>
              <a:gd name="connsiteY0" fmla="*/ 5765689 h 5765689"/>
              <a:gd name="connsiteX1" fmla="*/ 0 w 3162299"/>
              <a:gd name="connsiteY1" fmla="*/ 3173781 h 5765689"/>
              <a:gd name="connsiteX2" fmla="*/ 2085 w 3162299"/>
              <a:gd name="connsiteY2" fmla="*/ 1153168 h 5765689"/>
              <a:gd name="connsiteX3" fmla="*/ 1195129 w 3162299"/>
              <a:gd name="connsiteY3" fmla="*/ 0 h 5765689"/>
              <a:gd name="connsiteX4" fmla="*/ 2739008 w 3162299"/>
              <a:gd name="connsiteY4" fmla="*/ 1574 h 5765689"/>
              <a:gd name="connsiteX5" fmla="*/ 3162299 w 3162299"/>
              <a:gd name="connsiteY5" fmla="*/ 7671 h 5765689"/>
              <a:gd name="connsiteX0" fmla="*/ 0 w 3162299"/>
              <a:gd name="connsiteY0" fmla="*/ 3173781 h 3173781"/>
              <a:gd name="connsiteX1" fmla="*/ 2085 w 3162299"/>
              <a:gd name="connsiteY1" fmla="*/ 1153168 h 3173781"/>
              <a:gd name="connsiteX2" fmla="*/ 1195129 w 3162299"/>
              <a:gd name="connsiteY2" fmla="*/ 0 h 3173781"/>
              <a:gd name="connsiteX3" fmla="*/ 2739008 w 3162299"/>
              <a:gd name="connsiteY3" fmla="*/ 1574 h 3173781"/>
              <a:gd name="connsiteX4" fmla="*/ 3162299 w 3162299"/>
              <a:gd name="connsiteY4" fmla="*/ 7671 h 3173781"/>
              <a:gd name="connsiteX0" fmla="*/ 0 w 3162299"/>
              <a:gd name="connsiteY0" fmla="*/ 3196641 h 3196641"/>
              <a:gd name="connsiteX1" fmla="*/ 2085 w 3162299"/>
              <a:gd name="connsiteY1" fmla="*/ 1153168 h 3196641"/>
              <a:gd name="connsiteX2" fmla="*/ 1195129 w 3162299"/>
              <a:gd name="connsiteY2" fmla="*/ 0 h 3196641"/>
              <a:gd name="connsiteX3" fmla="*/ 2739008 w 3162299"/>
              <a:gd name="connsiteY3" fmla="*/ 1574 h 3196641"/>
              <a:gd name="connsiteX4" fmla="*/ 3162299 w 3162299"/>
              <a:gd name="connsiteY4" fmla="*/ 7671 h 319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3196641">
                <a:moveTo>
                  <a:pt x="0" y="3196641"/>
                </a:moveTo>
                <a:lnTo>
                  <a:pt x="2085" y="1153168"/>
                </a:lnTo>
                <a:cubicBezTo>
                  <a:pt x="2085" y="516291"/>
                  <a:pt x="536218" y="0"/>
                  <a:pt x="1195129" y="0"/>
                </a:cubicBezTo>
                <a:lnTo>
                  <a:pt x="2739008" y="1574"/>
                </a:lnTo>
                <a:lnTo>
                  <a:pt x="3162299" y="7671"/>
                </a:lnTo>
              </a:path>
            </a:pathLst>
          </a:custGeom>
          <a:noFill/>
          <a:ln w="225588" cap="sq">
            <a:solidFill>
              <a:srgbClr val="FDF9E2"/>
            </a:solid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09E9B68F-058D-E637-2550-5DA70E3D0D41}"/>
              </a:ext>
            </a:extLst>
          </p:cNvPr>
          <p:cNvSpPr/>
          <p:nvPr userDrawn="1"/>
        </p:nvSpPr>
        <p:spPr>
          <a:xfrm>
            <a:off x="10310340" y="2011478"/>
            <a:ext cx="1628275" cy="1628275"/>
          </a:xfrm>
          <a:prstGeom prst="ellipse">
            <a:avLst/>
          </a:prstGeom>
          <a:solidFill>
            <a:schemeClr val="accent6">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34" name="Graphic 33">
            <a:extLst>
              <a:ext uri="{FF2B5EF4-FFF2-40B4-BE49-F238E27FC236}">
                <a16:creationId xmlns:a16="http://schemas.microsoft.com/office/drawing/2014/main" id="{6188A037-6B9F-861E-36A7-10311D612729}"/>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972" r="31496"/>
          <a:stretch>
            <a:fillRect/>
          </a:stretch>
        </p:blipFill>
        <p:spPr>
          <a:xfrm>
            <a:off x="12700" y="6051321"/>
            <a:ext cx="12192000" cy="528377"/>
          </a:xfrm>
          <a:custGeom>
            <a:avLst/>
            <a:gdLst>
              <a:gd name="connsiteX0" fmla="*/ 0 w 6858000"/>
              <a:gd name="connsiteY0" fmla="*/ 400156 h 400156"/>
              <a:gd name="connsiteX1" fmla="*/ 0 w 6858000"/>
              <a:gd name="connsiteY1" fmla="*/ 0 h 400156"/>
              <a:gd name="connsiteX2" fmla="*/ 6858000 w 6858000"/>
              <a:gd name="connsiteY2" fmla="*/ 0 h 400156"/>
              <a:gd name="connsiteX3" fmla="*/ 6858000 w 6858000"/>
              <a:gd name="connsiteY3" fmla="*/ 400156 h 400156"/>
            </a:gdLst>
            <a:ahLst/>
            <a:cxnLst>
              <a:cxn ang="0">
                <a:pos x="connsiteX0" y="connsiteY0"/>
              </a:cxn>
              <a:cxn ang="0">
                <a:pos x="connsiteX1" y="connsiteY1"/>
              </a:cxn>
              <a:cxn ang="0">
                <a:pos x="connsiteX2" y="connsiteY2"/>
              </a:cxn>
              <a:cxn ang="0">
                <a:pos x="connsiteX3" y="connsiteY3"/>
              </a:cxn>
            </a:cxnLst>
            <a:rect l="l" t="t" r="r" b="b"/>
            <a:pathLst>
              <a:path w="6858000" h="400156">
                <a:moveTo>
                  <a:pt x="0" y="400156"/>
                </a:moveTo>
                <a:lnTo>
                  <a:pt x="0" y="0"/>
                </a:lnTo>
                <a:lnTo>
                  <a:pt x="6858000" y="0"/>
                </a:lnTo>
                <a:lnTo>
                  <a:pt x="6858000" y="400156"/>
                </a:lnTo>
                <a:close/>
              </a:path>
            </a:pathLst>
          </a:custGeom>
        </p:spPr>
      </p:pic>
      <p:sp>
        <p:nvSpPr>
          <p:cNvPr id="36" name="Oval 35">
            <a:extLst>
              <a:ext uri="{FF2B5EF4-FFF2-40B4-BE49-F238E27FC236}">
                <a16:creationId xmlns:a16="http://schemas.microsoft.com/office/drawing/2014/main" id="{1C9183AD-9166-27E4-F8C4-4AAE1C7F0BB9}"/>
              </a:ext>
            </a:extLst>
          </p:cNvPr>
          <p:cNvSpPr/>
          <p:nvPr userDrawn="1"/>
        </p:nvSpPr>
        <p:spPr>
          <a:xfrm>
            <a:off x="9130046"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FED6151-9FDE-FB42-89FC-0347B6A3276D}"/>
              </a:ext>
            </a:extLst>
          </p:cNvPr>
          <p:cNvSpPr/>
          <p:nvPr userDrawn="1"/>
        </p:nvSpPr>
        <p:spPr>
          <a:xfrm>
            <a:off x="8385329"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oter Placeholder 45">
            <a:extLst>
              <a:ext uri="{FF2B5EF4-FFF2-40B4-BE49-F238E27FC236}">
                <a16:creationId xmlns:a16="http://schemas.microsoft.com/office/drawing/2014/main" id="{41E6D8BC-2E14-B95F-1E2F-30FF6EE3AEB3}"/>
              </a:ext>
            </a:extLst>
          </p:cNvPr>
          <p:cNvSpPr>
            <a:spLocks noGrp="1"/>
          </p:cNvSpPr>
          <p:nvPr>
            <p:ph type="ftr" sz="quarter" idx="14"/>
          </p:nvPr>
        </p:nvSpPr>
        <p:spPr/>
        <p:txBody>
          <a:bodyPr/>
          <a:lstStyle/>
          <a:p>
            <a:endParaRPr lang="en-US" dirty="0"/>
          </a:p>
        </p:txBody>
      </p:sp>
      <p:sp>
        <p:nvSpPr>
          <p:cNvPr id="47" name="Slide Number Placeholder 46">
            <a:extLst>
              <a:ext uri="{FF2B5EF4-FFF2-40B4-BE49-F238E27FC236}">
                <a16:creationId xmlns:a16="http://schemas.microsoft.com/office/drawing/2014/main" id="{89B6F428-7A93-4AA9-C12A-2A93DFEAF0B6}"/>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58081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94240F9C-F2B6-6263-0817-7E0809D9DF3A}"/>
              </a:ext>
            </a:extLst>
          </p:cNvPr>
          <p:cNvPicPr>
            <a:picLocks noChangeAspect="1"/>
          </p:cNvPicPr>
          <p:nvPr userDrawn="1"/>
        </p:nvPicPr>
        <p:blipFill>
          <a:blip r:embed="rId2">
            <a:extLst>
              <a:ext uri="{96DAC541-7B7A-43D3-8B79-37D633B846F1}">
                <asvg:svgBlip xmlns:asvg="http://schemas.microsoft.com/office/drawing/2016/SVG/main" r:embed="rId3"/>
              </a:ext>
            </a:extLst>
          </a:blip>
          <a:srcRect b="85327"/>
          <a:stretch>
            <a:fillRect/>
          </a:stretch>
        </p:blipFill>
        <p:spPr>
          <a:xfrm rot="16200000">
            <a:off x="8348893" y="2856018"/>
            <a:ext cx="6718341" cy="1006304"/>
          </a:xfrm>
          <a:custGeom>
            <a:avLst/>
            <a:gdLst>
              <a:gd name="connsiteX0" fmla="*/ 0 w 6718341"/>
              <a:gd name="connsiteY0" fmla="*/ 0 h 1006304"/>
              <a:gd name="connsiteX1" fmla="*/ 6718341 w 6718341"/>
              <a:gd name="connsiteY1" fmla="*/ 0 h 1006304"/>
              <a:gd name="connsiteX2" fmla="*/ 6718341 w 6718341"/>
              <a:gd name="connsiteY2" fmla="*/ 1006304 h 1006304"/>
              <a:gd name="connsiteX3" fmla="*/ 0 w 6718341"/>
              <a:gd name="connsiteY3" fmla="*/ 1006304 h 1006304"/>
            </a:gdLst>
            <a:ahLst/>
            <a:cxnLst>
              <a:cxn ang="0">
                <a:pos x="connsiteX0" y="connsiteY0"/>
              </a:cxn>
              <a:cxn ang="0">
                <a:pos x="connsiteX1" y="connsiteY1"/>
              </a:cxn>
              <a:cxn ang="0">
                <a:pos x="connsiteX2" y="connsiteY2"/>
              </a:cxn>
              <a:cxn ang="0">
                <a:pos x="connsiteX3" y="connsiteY3"/>
              </a:cxn>
            </a:cxnLst>
            <a:rect l="l" t="t" r="r" b="b"/>
            <a:pathLst>
              <a:path w="6718341" h="1006304">
                <a:moveTo>
                  <a:pt x="0" y="0"/>
                </a:moveTo>
                <a:lnTo>
                  <a:pt x="6718341" y="0"/>
                </a:lnTo>
                <a:lnTo>
                  <a:pt x="6718341" y="1006304"/>
                </a:lnTo>
                <a:lnTo>
                  <a:pt x="0" y="1006304"/>
                </a:lnTo>
                <a:close/>
              </a:path>
            </a:pathLst>
          </a:custGeom>
        </p:spPr>
      </p:pic>
      <p:sp>
        <p:nvSpPr>
          <p:cNvPr id="50" name="Oval 49">
            <a:extLst>
              <a:ext uri="{FF2B5EF4-FFF2-40B4-BE49-F238E27FC236}">
                <a16:creationId xmlns:a16="http://schemas.microsoft.com/office/drawing/2014/main" id="{024F3BA7-5767-DA19-90B2-79087CCD234A}"/>
              </a:ext>
            </a:extLst>
          </p:cNvPr>
          <p:cNvSpPr/>
          <p:nvPr userDrawn="1"/>
        </p:nvSpPr>
        <p:spPr>
          <a:xfrm>
            <a:off x="11280648" y="107998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5941C3B-69D9-2131-DE98-77882C6B492E}"/>
              </a:ext>
            </a:extLst>
          </p:cNvPr>
          <p:cNvSpPr/>
          <p:nvPr userDrawn="1"/>
        </p:nvSpPr>
        <p:spPr>
          <a:xfrm>
            <a:off x="9885091" y="4608699"/>
            <a:ext cx="1628275" cy="1628275"/>
          </a:xfrm>
          <a:prstGeom prst="ellipse">
            <a:avLst/>
          </a:prstGeom>
          <a:solidFill>
            <a:schemeClr val="accent3">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2" name="Graphic 71">
            <a:extLst>
              <a:ext uri="{FF2B5EF4-FFF2-40B4-BE49-F238E27FC236}">
                <a16:creationId xmlns:a16="http://schemas.microsoft.com/office/drawing/2014/main" id="{F2C371ED-FE8B-10E6-6B09-AB1AF954AA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4820" t="41526" b="3152"/>
          <a:stretch/>
        </p:blipFill>
        <p:spPr>
          <a:xfrm>
            <a:off x="-63921" y="5642"/>
            <a:ext cx="3769859" cy="6852356"/>
          </a:xfrm>
          <a:custGeom>
            <a:avLst/>
            <a:gdLst>
              <a:gd name="connsiteX0" fmla="*/ 0 w 3769859"/>
              <a:gd name="connsiteY0" fmla="*/ 0 h 6852356"/>
              <a:gd name="connsiteX1" fmla="*/ 3769859 w 3769859"/>
              <a:gd name="connsiteY1" fmla="*/ 0 h 6852356"/>
              <a:gd name="connsiteX2" fmla="*/ 3769859 w 3769859"/>
              <a:gd name="connsiteY2" fmla="*/ 6852356 h 6852356"/>
              <a:gd name="connsiteX3" fmla="*/ 0 w 3769859"/>
              <a:gd name="connsiteY3" fmla="*/ 6852356 h 6852356"/>
            </a:gdLst>
            <a:ahLst/>
            <a:cxnLst>
              <a:cxn ang="0">
                <a:pos x="connsiteX0" y="connsiteY0"/>
              </a:cxn>
              <a:cxn ang="0">
                <a:pos x="connsiteX1" y="connsiteY1"/>
              </a:cxn>
              <a:cxn ang="0">
                <a:pos x="connsiteX2" y="connsiteY2"/>
              </a:cxn>
              <a:cxn ang="0">
                <a:pos x="connsiteX3" y="connsiteY3"/>
              </a:cxn>
            </a:cxnLst>
            <a:rect l="l" t="t" r="r" b="b"/>
            <a:pathLst>
              <a:path w="3769859" h="6852356">
                <a:moveTo>
                  <a:pt x="0" y="0"/>
                </a:moveTo>
                <a:lnTo>
                  <a:pt x="3769859" y="0"/>
                </a:lnTo>
                <a:lnTo>
                  <a:pt x="3769859" y="6852356"/>
                </a:lnTo>
                <a:lnTo>
                  <a:pt x="0" y="6852356"/>
                </a:lnTo>
                <a:close/>
              </a:path>
            </a:pathLst>
          </a:custGeom>
        </p:spPr>
      </p:pic>
      <p:pic>
        <p:nvPicPr>
          <p:cNvPr id="57" name="Graphic 56">
            <a:extLst>
              <a:ext uri="{FF2B5EF4-FFF2-40B4-BE49-F238E27FC236}">
                <a16:creationId xmlns:a16="http://schemas.microsoft.com/office/drawing/2014/main" id="{E6DDC0DD-511A-395D-6DF6-B3EBA937EF97}"/>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633" b="65821"/>
          <a:stretch>
            <a:fillRect/>
          </a:stretch>
        </p:blipFill>
        <p:spPr>
          <a:xfrm flipV="1">
            <a:off x="5869" y="1"/>
            <a:ext cx="5332115" cy="2343995"/>
          </a:xfrm>
          <a:custGeom>
            <a:avLst/>
            <a:gdLst>
              <a:gd name="connsiteX0" fmla="*/ 0 w 5332115"/>
              <a:gd name="connsiteY0" fmla="*/ 2343995 h 2343995"/>
              <a:gd name="connsiteX1" fmla="*/ 5332115 w 5332115"/>
              <a:gd name="connsiteY1" fmla="*/ 2343995 h 2343995"/>
              <a:gd name="connsiteX2" fmla="*/ 5332115 w 5332115"/>
              <a:gd name="connsiteY2" fmla="*/ 0 h 2343995"/>
              <a:gd name="connsiteX3" fmla="*/ 0 w 5332115"/>
              <a:gd name="connsiteY3" fmla="*/ 0 h 2343995"/>
            </a:gdLst>
            <a:ahLst/>
            <a:cxnLst>
              <a:cxn ang="0">
                <a:pos x="connsiteX0" y="connsiteY0"/>
              </a:cxn>
              <a:cxn ang="0">
                <a:pos x="connsiteX1" y="connsiteY1"/>
              </a:cxn>
              <a:cxn ang="0">
                <a:pos x="connsiteX2" y="connsiteY2"/>
              </a:cxn>
              <a:cxn ang="0">
                <a:pos x="connsiteX3" y="connsiteY3"/>
              </a:cxn>
            </a:cxnLst>
            <a:rect l="l" t="t" r="r" b="b"/>
            <a:pathLst>
              <a:path w="5332115" h="2343995">
                <a:moveTo>
                  <a:pt x="0" y="2343995"/>
                </a:moveTo>
                <a:lnTo>
                  <a:pt x="5332115" y="2343995"/>
                </a:lnTo>
                <a:lnTo>
                  <a:pt x="5332115" y="0"/>
                </a:lnTo>
                <a:lnTo>
                  <a:pt x="0" y="0"/>
                </a:lnTo>
                <a:close/>
              </a:path>
            </a:pathLst>
          </a:custGeom>
        </p:spPr>
      </p:pic>
      <p:pic>
        <p:nvPicPr>
          <p:cNvPr id="60" name="Graphic 59">
            <a:extLst>
              <a:ext uri="{FF2B5EF4-FFF2-40B4-BE49-F238E27FC236}">
                <a16:creationId xmlns:a16="http://schemas.microsoft.com/office/drawing/2014/main" id="{A03A29F6-2DC7-B284-F21B-10BBEECC0526}"/>
              </a:ext>
            </a:extLst>
          </p:cNvPr>
          <p:cNvPicPr>
            <a:picLocks noChangeAspect="1"/>
          </p:cNvPicPr>
          <p:nvPr userDrawn="1"/>
        </p:nvPicPr>
        <p:blipFill>
          <a:blip r:embed="rId6">
            <a:extLst>
              <a:ext uri="{96DAC541-7B7A-43D3-8B79-37D633B846F1}">
                <asvg:svgBlip xmlns:asvg="http://schemas.microsoft.com/office/drawing/2016/SVG/main" r:embed="rId7"/>
              </a:ext>
            </a:extLst>
          </a:blip>
          <a:srcRect l="14165" t="77500"/>
          <a:stretch>
            <a:fillRect/>
          </a:stretch>
        </p:blipFill>
        <p:spPr>
          <a:xfrm>
            <a:off x="-16872" y="-29980"/>
            <a:ext cx="4459335" cy="1601124"/>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64" name="Oval 63">
            <a:extLst>
              <a:ext uri="{FF2B5EF4-FFF2-40B4-BE49-F238E27FC236}">
                <a16:creationId xmlns:a16="http://schemas.microsoft.com/office/drawing/2014/main" id="{5E42667F-7399-2294-D94B-CB84510A0E95}"/>
              </a:ext>
            </a:extLst>
          </p:cNvPr>
          <p:cNvSpPr/>
          <p:nvPr userDrawn="1"/>
        </p:nvSpPr>
        <p:spPr>
          <a:xfrm>
            <a:off x="3261092" y="18900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73" name="Title 1">
            <a:extLst>
              <a:ext uri="{FF2B5EF4-FFF2-40B4-BE49-F238E27FC236}">
                <a16:creationId xmlns:a16="http://schemas.microsoft.com/office/drawing/2014/main" id="{11BE7A0F-8563-C84F-54DB-CF04C6DAD8AC}"/>
              </a:ext>
            </a:extLst>
          </p:cNvPr>
          <p:cNvSpPr>
            <a:spLocks noGrp="1"/>
          </p:cNvSpPr>
          <p:nvPr>
            <p:ph type="title"/>
          </p:nvPr>
        </p:nvSpPr>
        <p:spPr>
          <a:xfrm>
            <a:off x="5985583" y="2214823"/>
            <a:ext cx="3769859" cy="1975104"/>
          </a:xfrm>
        </p:spPr>
        <p:txBody>
          <a:bodyPr anchor="b">
            <a:no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96231" y="4278235"/>
            <a:ext cx="3081528" cy="1170432"/>
          </a:xfrm>
        </p:spPr>
        <p:txBody>
          <a:bodyPr>
            <a:normAutofit/>
          </a:bodyPr>
          <a:lstStyle>
            <a:lvl1pPr marL="0" indent="0">
              <a:lnSpc>
                <a:spcPct val="90000"/>
              </a:lnSpc>
              <a:spcBef>
                <a:spcPts val="10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727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F45380E4-4280-4D6A-412C-BEC95C8CA78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6" name="Title 5">
            <a:extLst>
              <a:ext uri="{FF2B5EF4-FFF2-40B4-BE49-F238E27FC236}">
                <a16:creationId xmlns:a16="http://schemas.microsoft.com/office/drawing/2014/main" id="{1E2DEC6B-E418-F7FA-5D06-66914BE64098}"/>
              </a:ext>
            </a:extLst>
          </p:cNvPr>
          <p:cNvSpPr>
            <a:spLocks noGrp="1"/>
          </p:cNvSpPr>
          <p:nvPr>
            <p:ph type="title"/>
          </p:nvPr>
        </p:nvSpPr>
        <p:spPr/>
        <p:txBody>
          <a:bodyPr/>
          <a:lstStyle/>
          <a:p>
            <a:r>
              <a:rPr lang="en-US"/>
              <a:t>Click to edit Master title style</a:t>
            </a:r>
          </a:p>
        </p:txBody>
      </p:sp>
      <p:sp>
        <p:nvSpPr>
          <p:cNvPr id="22" name="Footer Placeholder 21">
            <a:extLst>
              <a:ext uri="{FF2B5EF4-FFF2-40B4-BE49-F238E27FC236}">
                <a16:creationId xmlns:a16="http://schemas.microsoft.com/office/drawing/2014/main" id="{CDBC6FA3-472C-62C4-429A-28029D228DD1}"/>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F0B4C4FF-8EF1-767D-7C77-03D625E4B321}"/>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99239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48C42A6-E4A3-57E4-DBFE-86C89D6D36CD}"/>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5" name="Footer Placeholder 4">
            <a:extLst>
              <a:ext uri="{FF2B5EF4-FFF2-40B4-BE49-F238E27FC236}">
                <a16:creationId xmlns:a16="http://schemas.microsoft.com/office/drawing/2014/main" id="{D90272D4-D364-93D2-A948-9DD478627EAA}"/>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64DD4E5-F3CE-6199-31DD-1C03C409E0CC}"/>
              </a:ext>
            </a:extLst>
          </p:cNvPr>
          <p:cNvSpPr>
            <a:spLocks noGrp="1"/>
          </p:cNvSpPr>
          <p:nvPr>
            <p:ph type="sldNum" sz="quarter" idx="11"/>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17129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3FA20FC2-E959-7E20-4647-E505BD8BE4F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Content Placeholder 2">
            <a:extLst>
              <a:ext uri="{FF2B5EF4-FFF2-40B4-BE49-F238E27FC236}">
                <a16:creationId xmlns:a16="http://schemas.microsoft.com/office/drawing/2014/main" id="{F9A56E61-4EF1-44C9-6CC9-6876765A738C}"/>
              </a:ext>
            </a:extLst>
          </p:cNvPr>
          <p:cNvSpPr>
            <a:spLocks noGrp="1"/>
          </p:cNvSpPr>
          <p:nvPr>
            <p:ph idx="1"/>
          </p:nvPr>
        </p:nvSpPr>
        <p:spPr>
          <a:xfrm>
            <a:off x="5183188" y="2057400"/>
            <a:ext cx="6172200" cy="40690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A7802A7-DF1B-DE1B-4EA4-055C59350761}"/>
              </a:ext>
            </a:extLst>
          </p:cNvPr>
          <p:cNvSpPr>
            <a:spLocks noGrp="1"/>
          </p:cNvSpPr>
          <p:nvPr>
            <p:ph type="body" sz="half" idx="2"/>
          </p:nvPr>
        </p:nvSpPr>
        <p:spPr>
          <a:xfrm>
            <a:off x="839788" y="2057400"/>
            <a:ext cx="3932237" cy="4069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FB2F4222-9F0A-A7FE-DFA4-39F2D1A27DA7}"/>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A9174264-0D17-CF28-8778-3DD02FD42C48}"/>
              </a:ext>
            </a:extLst>
          </p:cNvPr>
          <p:cNvSpPr>
            <a:spLocks noGrp="1"/>
          </p:cNvSpPr>
          <p:nvPr>
            <p:ph type="ftr" sz="quarter" idx="14"/>
          </p:nvPr>
        </p:nvSpPr>
        <p:spPr/>
        <p:txBody>
          <a:bodyPr/>
          <a:lstStyle/>
          <a:p>
            <a:endParaRPr lang="en-US" dirty="0"/>
          </a:p>
        </p:txBody>
      </p:sp>
      <p:sp>
        <p:nvSpPr>
          <p:cNvPr id="11" name="Slide Number Placeholder 10">
            <a:extLst>
              <a:ext uri="{FF2B5EF4-FFF2-40B4-BE49-F238E27FC236}">
                <a16:creationId xmlns:a16="http://schemas.microsoft.com/office/drawing/2014/main" id="{4FFFA002-049D-7794-5114-044DA2B571D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24991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F9A3535-D85B-F023-B8C0-28D2FEAAD9E0}"/>
              </a:ext>
            </a:extLst>
          </p:cNvPr>
          <p:cNvGrpSpPr/>
          <p:nvPr userDrawn="1"/>
        </p:nvGrpSpPr>
        <p:grpSpPr>
          <a:xfrm>
            <a:off x="1" y="3827512"/>
            <a:ext cx="12198945" cy="3030489"/>
            <a:chOff x="1" y="3827512"/>
            <a:chExt cx="12198945" cy="3030489"/>
          </a:xfrm>
        </p:grpSpPr>
        <p:sp>
          <p:nvSpPr>
            <p:cNvPr id="57" name="Freeform: Shape 56">
              <a:extLst>
                <a:ext uri="{FF2B5EF4-FFF2-40B4-BE49-F238E27FC236}">
                  <a16:creationId xmlns:a16="http://schemas.microsoft.com/office/drawing/2014/main" id="{C11C7D54-0954-B838-DA12-86EA86543A54}"/>
                </a:ext>
              </a:extLst>
            </p:cNvPr>
            <p:cNvSpPr/>
            <p:nvPr userDrawn="1"/>
          </p:nvSpPr>
          <p:spPr>
            <a:xfrm>
              <a:off x="11488761" y="5133340"/>
              <a:ext cx="521208" cy="1724660"/>
            </a:xfrm>
            <a:custGeom>
              <a:avLst/>
              <a:gdLst>
                <a:gd name="connsiteX0" fmla="*/ 834 w 513332"/>
                <a:gd name="connsiteY0" fmla="*/ -1393 h 1623974"/>
                <a:gd name="connsiteX1" fmla="*/ 514166 w 513332"/>
                <a:gd name="connsiteY1" fmla="*/ -1393 h 1623974"/>
                <a:gd name="connsiteX2" fmla="*/ 514166 w 513332"/>
                <a:gd name="connsiteY2" fmla="*/ 1622582 h 1623974"/>
                <a:gd name="connsiteX3" fmla="*/ 834 w 513332"/>
                <a:gd name="connsiteY3" fmla="*/ 1622582 h 1623974"/>
              </a:gdLst>
              <a:ahLst/>
              <a:cxnLst>
                <a:cxn ang="0">
                  <a:pos x="connsiteX0" y="connsiteY0"/>
                </a:cxn>
                <a:cxn ang="0">
                  <a:pos x="connsiteX1" y="connsiteY1"/>
                </a:cxn>
                <a:cxn ang="0">
                  <a:pos x="connsiteX2" y="connsiteY2"/>
                </a:cxn>
                <a:cxn ang="0">
                  <a:pos x="connsiteX3" y="connsiteY3"/>
                </a:cxn>
              </a:cxnLst>
              <a:rect l="l" t="t" r="r" b="b"/>
              <a:pathLst>
                <a:path w="513332" h="1623974">
                  <a:moveTo>
                    <a:pt x="834" y="-1393"/>
                  </a:moveTo>
                  <a:lnTo>
                    <a:pt x="514166" y="-1393"/>
                  </a:lnTo>
                  <a:lnTo>
                    <a:pt x="514166" y="1622582"/>
                  </a:lnTo>
                  <a:lnTo>
                    <a:pt x="834" y="1622582"/>
                  </a:lnTo>
                  <a:close/>
                </a:path>
              </a:pathLst>
            </a:custGeom>
            <a:solidFill>
              <a:schemeClr val="accent1"/>
            </a:solidFill>
            <a:ln w="2820" cap="flat">
              <a:solidFill>
                <a:schemeClr val="accent1"/>
              </a:solidFill>
              <a:prstDash val="solid"/>
              <a:miter/>
            </a:ln>
          </p:spPr>
          <p:txBody>
            <a:bodyPr rtlCol="0" anchor="ctr"/>
            <a:lstStyle/>
            <a:p>
              <a:endParaRPr lang="en-US" dirty="0"/>
            </a:p>
          </p:txBody>
        </p:sp>
        <p:pic>
          <p:nvPicPr>
            <p:cNvPr id="55" name="Graphic 54">
              <a:extLst>
                <a:ext uri="{FF2B5EF4-FFF2-40B4-BE49-F238E27FC236}">
                  <a16:creationId xmlns:a16="http://schemas.microsoft.com/office/drawing/2014/main" id="{E49D87C6-232E-E91C-0D76-756637414E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91" r="42583" b="30832"/>
            <a:stretch>
              <a:fillRect/>
            </a:stretch>
          </p:blipFill>
          <p:spPr>
            <a:xfrm>
              <a:off x="1" y="3827512"/>
              <a:ext cx="12198945" cy="3030489"/>
            </a:xfrm>
            <a:custGeom>
              <a:avLst/>
              <a:gdLst>
                <a:gd name="connsiteX0" fmla="*/ 0 w 12198945"/>
                <a:gd name="connsiteY0" fmla="*/ 0 h 3030489"/>
                <a:gd name="connsiteX1" fmla="*/ 12198945 w 12198945"/>
                <a:gd name="connsiteY1" fmla="*/ 0 h 3030489"/>
                <a:gd name="connsiteX2" fmla="*/ 12198945 w 12198945"/>
                <a:gd name="connsiteY2" fmla="*/ 1369519 h 3030489"/>
                <a:gd name="connsiteX3" fmla="*/ 11240822 w 12198945"/>
                <a:gd name="connsiteY3" fmla="*/ 1369519 h 3030489"/>
                <a:gd name="connsiteX4" fmla="*/ 11240822 w 12198945"/>
                <a:gd name="connsiteY4" fmla="*/ 3030489 h 3030489"/>
                <a:gd name="connsiteX5" fmla="*/ 0 w 12198945"/>
                <a:gd name="connsiteY5" fmla="*/ 3030489 h 303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945" h="3030489">
                  <a:moveTo>
                    <a:pt x="0" y="0"/>
                  </a:moveTo>
                  <a:lnTo>
                    <a:pt x="12198945" y="0"/>
                  </a:lnTo>
                  <a:lnTo>
                    <a:pt x="12198945" y="1369519"/>
                  </a:lnTo>
                  <a:lnTo>
                    <a:pt x="11240822" y="1369519"/>
                  </a:lnTo>
                  <a:lnTo>
                    <a:pt x="11240822" y="3030489"/>
                  </a:lnTo>
                  <a:lnTo>
                    <a:pt x="0" y="3030489"/>
                  </a:lnTo>
                  <a:close/>
                </a:path>
              </a:pathLst>
            </a:custGeom>
          </p:spPr>
        </p:pic>
      </p:gr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1"/>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11" name="Freeform 65">
            <a:extLst>
              <a:ext uri="{FF2B5EF4-FFF2-40B4-BE49-F238E27FC236}">
                <a16:creationId xmlns:a16="http://schemas.microsoft.com/office/drawing/2014/main" id="{232AA84F-639D-A24B-BB67-2694CC069C65}"/>
              </a:ext>
            </a:extLst>
          </p:cNvPr>
          <p:cNvSpPr/>
          <p:nvPr/>
        </p:nvSpPr>
        <p:spPr>
          <a:xfrm>
            <a:off x="838989" y="5178370"/>
            <a:ext cx="2157098" cy="1679630"/>
          </a:xfrm>
          <a:custGeom>
            <a:avLst/>
            <a:gdLst>
              <a:gd name="connsiteX0" fmla="*/ 1078549 w 2157098"/>
              <a:gd name="connsiteY0" fmla="*/ 0 h 1679630"/>
              <a:gd name="connsiteX1" fmla="*/ 2157098 w 2157098"/>
              <a:gd name="connsiteY1" fmla="*/ 1078549 h 1679630"/>
              <a:gd name="connsiteX2" fmla="*/ 2072341 w 2157098"/>
              <a:gd name="connsiteY2" fmla="*/ 1498369 h 1679630"/>
              <a:gd name="connsiteX3" fmla="*/ 1973955 w 2157098"/>
              <a:gd name="connsiteY3" fmla="*/ 1679630 h 1679630"/>
              <a:gd name="connsiteX4" fmla="*/ 183143 w 2157098"/>
              <a:gd name="connsiteY4" fmla="*/ 1679630 h 1679630"/>
              <a:gd name="connsiteX5" fmla="*/ 84758 w 2157098"/>
              <a:gd name="connsiteY5" fmla="*/ 1498369 h 1679630"/>
              <a:gd name="connsiteX6" fmla="*/ 0 w 2157098"/>
              <a:gd name="connsiteY6" fmla="*/ 1078549 h 1679630"/>
              <a:gd name="connsiteX7" fmla="*/ 1078549 w 2157098"/>
              <a:gd name="connsiteY7" fmla="*/ 0 h 167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679630">
                <a:moveTo>
                  <a:pt x="1078549" y="0"/>
                </a:moveTo>
                <a:cubicBezTo>
                  <a:pt x="1674215" y="0"/>
                  <a:pt x="2157098" y="482883"/>
                  <a:pt x="2157098" y="1078549"/>
                </a:cubicBezTo>
                <a:cubicBezTo>
                  <a:pt x="2157098" y="1227466"/>
                  <a:pt x="2126918" y="1369333"/>
                  <a:pt x="2072341" y="1498369"/>
                </a:cubicBezTo>
                <a:lnTo>
                  <a:pt x="1973955" y="1679630"/>
                </a:lnTo>
                <a:lnTo>
                  <a:pt x="183143" y="1679630"/>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13" name="Oval 12">
            <a:extLst>
              <a:ext uri="{FF2B5EF4-FFF2-40B4-BE49-F238E27FC236}">
                <a16:creationId xmlns:a16="http://schemas.microsoft.com/office/drawing/2014/main" id="{439B8E7B-82C3-F9D6-9E34-8F76C40C8539}"/>
              </a:ext>
            </a:extLst>
          </p:cNvPr>
          <p:cNvSpPr/>
          <p:nvPr/>
        </p:nvSpPr>
        <p:spPr>
          <a:xfrm>
            <a:off x="9626717" y="49909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oter Placeholder 59">
            <a:extLst>
              <a:ext uri="{FF2B5EF4-FFF2-40B4-BE49-F238E27FC236}">
                <a16:creationId xmlns:a16="http://schemas.microsoft.com/office/drawing/2014/main" id="{EACDB755-CEBA-6C68-443D-525463E80DAB}"/>
              </a:ext>
            </a:extLst>
          </p:cNvPr>
          <p:cNvSpPr>
            <a:spLocks noGrp="1"/>
          </p:cNvSpPr>
          <p:nvPr>
            <p:ph type="ftr" sz="quarter" idx="15"/>
          </p:nvPr>
        </p:nvSpPr>
        <p:spPr/>
        <p:txBody>
          <a:bodyPr/>
          <a:lstStyle/>
          <a:p>
            <a:endParaRPr lang="en-US" dirty="0"/>
          </a:p>
        </p:txBody>
      </p:sp>
      <p:sp>
        <p:nvSpPr>
          <p:cNvPr id="61" name="Slide Number Placeholder 60">
            <a:extLst>
              <a:ext uri="{FF2B5EF4-FFF2-40B4-BE49-F238E27FC236}">
                <a16:creationId xmlns:a16="http://schemas.microsoft.com/office/drawing/2014/main" id="{307D0F4E-2944-C947-2B6E-0547303F2566}"/>
              </a:ext>
            </a:extLst>
          </p:cNvPr>
          <p:cNvSpPr>
            <a:spLocks noGrp="1"/>
          </p:cNvSpPr>
          <p:nvPr>
            <p:ph type="sldNum" sz="quarter" idx="16"/>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90823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F54A2A46-C45B-ED08-EE41-CEC7D354733A}"/>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Picture Placeholder 2">
            <a:extLst>
              <a:ext uri="{FF2B5EF4-FFF2-40B4-BE49-F238E27FC236}">
                <a16:creationId xmlns:a16="http://schemas.microsoft.com/office/drawing/2014/main" id="{3AA4EA03-DC7A-CC5C-0E56-20FDFBD152A4}"/>
              </a:ext>
            </a:extLst>
          </p:cNvPr>
          <p:cNvSpPr>
            <a:spLocks noGrp="1"/>
          </p:cNvSpPr>
          <p:nvPr>
            <p:ph type="pic" idx="1"/>
          </p:nvPr>
        </p:nvSpPr>
        <p:spPr>
          <a:xfrm>
            <a:off x="5180012" y="17259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3A30CC9-5F1C-933D-A4C9-7DCE2F039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04304BF9-EDC8-7868-84C1-6CCB690381DB}"/>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37FE0970-0DB3-2D10-BEAE-54A52070A1FE}"/>
              </a:ext>
            </a:extLst>
          </p:cNvPr>
          <p:cNvSpPr>
            <a:spLocks noGrp="1"/>
          </p:cNvSpPr>
          <p:nvPr>
            <p:ph type="sldNum" sz="quarter" idx="11"/>
          </p:nvPr>
        </p:nvSpPr>
        <p:spPr/>
        <p:txBody>
          <a:bodyPr/>
          <a:lstStyle/>
          <a:p>
            <a:fld id="{CC43B8D3-9A08-F84C-9DD4-44948BA52D4B}" type="slidenum">
              <a:rPr lang="en-US" smtClean="0"/>
              <a:pPr/>
              <a:t>‹#›</a:t>
            </a:fld>
            <a:endParaRPr lang="en-US" dirty="0"/>
          </a:p>
        </p:txBody>
      </p:sp>
      <p:sp>
        <p:nvSpPr>
          <p:cNvPr id="10" name="Title 9">
            <a:extLst>
              <a:ext uri="{FF2B5EF4-FFF2-40B4-BE49-F238E27FC236}">
                <a16:creationId xmlns:a16="http://schemas.microsoft.com/office/drawing/2014/main" id="{FC668391-E0E0-74A5-F96F-B67ECAE86D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1728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4548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603504" y="438912"/>
            <a:ext cx="8762246" cy="1325880"/>
          </a:xfrm>
        </p:spPr>
        <p:txBody>
          <a:bodyPr/>
          <a:lstStyle>
            <a:lvl1pPr>
              <a:defRPr sz="660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A8596636-128C-4D64-E63E-16619F5CDF2C}"/>
              </a:ext>
            </a:extLst>
          </p:cNvPr>
          <p:cNvSpPr>
            <a:spLocks noGrp="1"/>
          </p:cNvSpPr>
          <p:nvPr>
            <p:ph type="body" sz="quarter" idx="13"/>
          </p:nvPr>
        </p:nvSpPr>
        <p:spPr>
          <a:xfrm>
            <a:off x="0" y="1892808"/>
            <a:ext cx="8659368" cy="749808"/>
          </a:xfrm>
          <a:solidFill>
            <a:schemeClr val="accent1">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D5E065C5-B7CB-9146-3A7C-A6F39CA9B231}"/>
              </a:ext>
            </a:extLst>
          </p:cNvPr>
          <p:cNvSpPr>
            <a:spLocks noGrp="1"/>
          </p:cNvSpPr>
          <p:nvPr>
            <p:ph type="body" sz="quarter" idx="18" hasCustomPrompt="1"/>
          </p:nvPr>
        </p:nvSpPr>
        <p:spPr>
          <a:xfrm>
            <a:off x="8183880" y="1792224"/>
            <a:ext cx="960120" cy="960120"/>
          </a:xfrm>
          <a:prstGeom prst="ellipse">
            <a:avLst/>
          </a:prstGeom>
          <a:solidFill>
            <a:schemeClr val="accent1">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9" name="Text Placeholder 7">
            <a:extLst>
              <a:ext uri="{FF2B5EF4-FFF2-40B4-BE49-F238E27FC236}">
                <a16:creationId xmlns:a16="http://schemas.microsoft.com/office/drawing/2014/main" id="{BD0306DB-B174-37A8-719D-C89F9EE1189F}"/>
              </a:ext>
            </a:extLst>
          </p:cNvPr>
          <p:cNvSpPr>
            <a:spLocks noGrp="1"/>
          </p:cNvSpPr>
          <p:nvPr>
            <p:ph type="body" sz="quarter" idx="14"/>
          </p:nvPr>
        </p:nvSpPr>
        <p:spPr>
          <a:xfrm>
            <a:off x="0" y="2891790"/>
            <a:ext cx="8659368" cy="749808"/>
          </a:xfrm>
          <a:solidFill>
            <a:schemeClr val="accent2">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80DBC95-A30E-E3C3-6A02-0DE7F6995B64}"/>
              </a:ext>
            </a:extLst>
          </p:cNvPr>
          <p:cNvSpPr>
            <a:spLocks noGrp="1"/>
          </p:cNvSpPr>
          <p:nvPr>
            <p:ph type="body" sz="quarter" idx="19" hasCustomPrompt="1"/>
          </p:nvPr>
        </p:nvSpPr>
        <p:spPr>
          <a:xfrm>
            <a:off x="8183880" y="2784348"/>
            <a:ext cx="960120" cy="960120"/>
          </a:xfrm>
          <a:prstGeom prst="ellipse">
            <a:avLst/>
          </a:prstGeom>
          <a:solidFill>
            <a:schemeClr val="accent2">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0" name="Text Placeholder 7">
            <a:extLst>
              <a:ext uri="{FF2B5EF4-FFF2-40B4-BE49-F238E27FC236}">
                <a16:creationId xmlns:a16="http://schemas.microsoft.com/office/drawing/2014/main" id="{CFF0762B-1AD3-943D-F4CC-9D5CF5740539}"/>
              </a:ext>
            </a:extLst>
          </p:cNvPr>
          <p:cNvSpPr>
            <a:spLocks noGrp="1"/>
          </p:cNvSpPr>
          <p:nvPr>
            <p:ph type="body" sz="quarter" idx="15"/>
          </p:nvPr>
        </p:nvSpPr>
        <p:spPr>
          <a:xfrm>
            <a:off x="0" y="3890772"/>
            <a:ext cx="8659368" cy="749808"/>
          </a:xfrm>
          <a:solidFill>
            <a:schemeClr val="accent4">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51060427-2619-E83D-D977-65854C7AA35B}"/>
              </a:ext>
            </a:extLst>
          </p:cNvPr>
          <p:cNvSpPr>
            <a:spLocks noGrp="1"/>
          </p:cNvSpPr>
          <p:nvPr>
            <p:ph type="body" sz="quarter" idx="20" hasCustomPrompt="1"/>
          </p:nvPr>
        </p:nvSpPr>
        <p:spPr>
          <a:xfrm>
            <a:off x="8183880" y="3776472"/>
            <a:ext cx="960120" cy="960120"/>
          </a:xfrm>
          <a:prstGeom prst="ellipse">
            <a:avLst/>
          </a:prstGeom>
          <a:solidFill>
            <a:schemeClr val="accent4">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1" name="Text Placeholder 7">
            <a:extLst>
              <a:ext uri="{FF2B5EF4-FFF2-40B4-BE49-F238E27FC236}">
                <a16:creationId xmlns:a16="http://schemas.microsoft.com/office/drawing/2014/main" id="{8B28E366-646A-5633-0E0C-1BB99B27FDDB}"/>
              </a:ext>
            </a:extLst>
          </p:cNvPr>
          <p:cNvSpPr>
            <a:spLocks noGrp="1"/>
          </p:cNvSpPr>
          <p:nvPr>
            <p:ph type="body" sz="quarter" idx="16"/>
          </p:nvPr>
        </p:nvSpPr>
        <p:spPr>
          <a:xfrm>
            <a:off x="0" y="4889754"/>
            <a:ext cx="8659368" cy="749808"/>
          </a:xfrm>
          <a:solidFill>
            <a:schemeClr val="tx1">
              <a:lumMod val="90000"/>
              <a:lumOff val="10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2A38A746-8D71-1D08-BD7B-347D1E598542}"/>
              </a:ext>
            </a:extLst>
          </p:cNvPr>
          <p:cNvSpPr>
            <a:spLocks noGrp="1"/>
          </p:cNvSpPr>
          <p:nvPr>
            <p:ph type="body" sz="quarter" idx="21" hasCustomPrompt="1"/>
          </p:nvPr>
        </p:nvSpPr>
        <p:spPr>
          <a:xfrm>
            <a:off x="8183880" y="4768596"/>
            <a:ext cx="960120" cy="960120"/>
          </a:xfrm>
          <a:prstGeom prst="ellipse">
            <a:avLst/>
          </a:prstGeom>
          <a:solidFill>
            <a:schemeClr val="tx2"/>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2" name="Text Placeholder 7">
            <a:extLst>
              <a:ext uri="{FF2B5EF4-FFF2-40B4-BE49-F238E27FC236}">
                <a16:creationId xmlns:a16="http://schemas.microsoft.com/office/drawing/2014/main" id="{CB500DDB-4549-EAE1-1AA8-DBD382D2B9AB}"/>
              </a:ext>
            </a:extLst>
          </p:cNvPr>
          <p:cNvSpPr>
            <a:spLocks noGrp="1"/>
          </p:cNvSpPr>
          <p:nvPr>
            <p:ph type="body" sz="quarter" idx="17"/>
          </p:nvPr>
        </p:nvSpPr>
        <p:spPr>
          <a:xfrm>
            <a:off x="0" y="5888736"/>
            <a:ext cx="8659368" cy="749808"/>
          </a:xfrm>
          <a:solidFill>
            <a:schemeClr val="accent3">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EC619F49-49DD-DF7B-37A0-6104FF3C2B30}"/>
              </a:ext>
            </a:extLst>
          </p:cNvPr>
          <p:cNvSpPr>
            <a:spLocks noGrp="1"/>
          </p:cNvSpPr>
          <p:nvPr>
            <p:ph type="body" sz="quarter" idx="22" hasCustomPrompt="1"/>
          </p:nvPr>
        </p:nvSpPr>
        <p:spPr>
          <a:xfrm>
            <a:off x="8183880" y="5760720"/>
            <a:ext cx="960120" cy="960120"/>
          </a:xfrm>
          <a:prstGeom prst="ellipse">
            <a:avLst/>
          </a:prstGeom>
          <a:solidFill>
            <a:schemeClr val="accent3">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Tree>
    <p:extLst>
      <p:ext uri="{BB962C8B-B14F-4D97-AF65-F5344CB8AC3E}">
        <p14:creationId xmlns:p14="http://schemas.microsoft.com/office/powerpoint/2010/main" val="316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3" name="Freeform: Shape 22" hidden="1">
            <a:extLst>
              <a:ext uri="{FF2B5EF4-FFF2-40B4-BE49-F238E27FC236}">
                <a16:creationId xmlns:a16="http://schemas.microsoft.com/office/drawing/2014/main" id="{25EA7C35-FF1A-FBFD-05A2-718EB0D16B65}"/>
              </a:ext>
            </a:extLst>
          </p:cNvPr>
          <p:cNvSpPr/>
          <p:nvPr/>
        </p:nvSpPr>
        <p:spPr>
          <a:xfrm>
            <a:off x="233681" y="2011679"/>
            <a:ext cx="3195438" cy="3286867"/>
          </a:xfrm>
          <a:custGeom>
            <a:avLst/>
            <a:gdLst>
              <a:gd name="connsiteX0" fmla="*/ 2213 w 9357201"/>
              <a:gd name="connsiteY0" fmla="*/ -650 h 3276674"/>
              <a:gd name="connsiteX1" fmla="*/ 8009370 w 9357201"/>
              <a:gd name="connsiteY1" fmla="*/ -650 h 3276674"/>
              <a:gd name="connsiteX2" fmla="*/ 9359415 w 9357201"/>
              <a:gd name="connsiteY2" fmla="*/ 1355860 h 3276674"/>
              <a:gd name="connsiteX3" fmla="*/ 9359415 w 9357201"/>
              <a:gd name="connsiteY3" fmla="*/ 3276024 h 3276674"/>
              <a:gd name="connsiteX0" fmla="*/ 0 w 9357202"/>
              <a:gd name="connsiteY0" fmla="*/ 33 h 3276707"/>
              <a:gd name="connsiteX1" fmla="*/ 5765524 w 9357202"/>
              <a:gd name="connsiteY1" fmla="*/ 0 h 3276707"/>
              <a:gd name="connsiteX2" fmla="*/ 8007157 w 9357202"/>
              <a:gd name="connsiteY2" fmla="*/ 33 h 3276707"/>
              <a:gd name="connsiteX3" fmla="*/ 9357202 w 9357202"/>
              <a:gd name="connsiteY3" fmla="*/ 1356543 h 3276707"/>
              <a:gd name="connsiteX4" fmla="*/ 9357202 w 9357202"/>
              <a:gd name="connsiteY4" fmla="*/ 3276707 h 3276707"/>
              <a:gd name="connsiteX0" fmla="*/ 0 w 3591678"/>
              <a:gd name="connsiteY0" fmla="*/ 0 h 3276707"/>
              <a:gd name="connsiteX1" fmla="*/ 2241633 w 3591678"/>
              <a:gd name="connsiteY1" fmla="*/ 33 h 3276707"/>
              <a:gd name="connsiteX2" fmla="*/ 3591678 w 3591678"/>
              <a:gd name="connsiteY2" fmla="*/ 1356543 h 3276707"/>
              <a:gd name="connsiteX3" fmla="*/ 3591678 w 3591678"/>
              <a:gd name="connsiteY3" fmla="*/ 3276707 h 3276707"/>
              <a:gd name="connsiteX0" fmla="*/ 0 w 3408798"/>
              <a:gd name="connsiteY0" fmla="*/ 0 h 3276707"/>
              <a:gd name="connsiteX1" fmla="*/ 2058753 w 3408798"/>
              <a:gd name="connsiteY1" fmla="*/ 33 h 3276707"/>
              <a:gd name="connsiteX2" fmla="*/ 3408798 w 3408798"/>
              <a:gd name="connsiteY2" fmla="*/ 1356543 h 3276707"/>
              <a:gd name="connsiteX3" fmla="*/ 3408798 w 3408798"/>
              <a:gd name="connsiteY3" fmla="*/ 3276707 h 3276707"/>
              <a:gd name="connsiteX0" fmla="*/ 0 w 3225918"/>
              <a:gd name="connsiteY0" fmla="*/ 0 h 3286867"/>
              <a:gd name="connsiteX1" fmla="*/ 1875873 w 3225918"/>
              <a:gd name="connsiteY1" fmla="*/ 10193 h 3286867"/>
              <a:gd name="connsiteX2" fmla="*/ 3225918 w 3225918"/>
              <a:gd name="connsiteY2" fmla="*/ 1366703 h 3286867"/>
              <a:gd name="connsiteX3" fmla="*/ 3225918 w 3225918"/>
              <a:gd name="connsiteY3" fmla="*/ 3286867 h 3286867"/>
              <a:gd name="connsiteX0" fmla="*/ 0 w 3195438"/>
              <a:gd name="connsiteY0" fmla="*/ 0 h 3286867"/>
              <a:gd name="connsiteX1" fmla="*/ 1845393 w 3195438"/>
              <a:gd name="connsiteY1" fmla="*/ 10193 h 3286867"/>
              <a:gd name="connsiteX2" fmla="*/ 3195438 w 3195438"/>
              <a:gd name="connsiteY2" fmla="*/ 1366703 h 3286867"/>
              <a:gd name="connsiteX3" fmla="*/ 3195438 w 3195438"/>
              <a:gd name="connsiteY3" fmla="*/ 3286867 h 3286867"/>
            </a:gdLst>
            <a:ahLst/>
            <a:cxnLst>
              <a:cxn ang="0">
                <a:pos x="connsiteX0" y="connsiteY0"/>
              </a:cxn>
              <a:cxn ang="0">
                <a:pos x="connsiteX1" y="connsiteY1"/>
              </a:cxn>
              <a:cxn ang="0">
                <a:pos x="connsiteX2" y="connsiteY2"/>
              </a:cxn>
              <a:cxn ang="0">
                <a:pos x="connsiteX3" y="connsiteY3"/>
              </a:cxn>
            </a:cxnLst>
            <a:rect l="l" t="t" r="r" b="b"/>
            <a:pathLst>
              <a:path w="3195438" h="3286867">
                <a:moveTo>
                  <a:pt x="0" y="0"/>
                </a:moveTo>
                <a:lnTo>
                  <a:pt x="1845393" y="10193"/>
                </a:lnTo>
                <a:cubicBezTo>
                  <a:pt x="2591000" y="10193"/>
                  <a:pt x="3195438" y="617523"/>
                  <a:pt x="3195438" y="1366703"/>
                </a:cubicBezTo>
                <a:lnTo>
                  <a:pt x="3195438" y="3286867"/>
                </a:lnTo>
              </a:path>
            </a:pathLst>
          </a:custGeom>
          <a:noFill/>
          <a:ln w="510466" cap="sq">
            <a:solidFill>
              <a:srgbClr val="00AA59"/>
            </a:solidFill>
            <a:prstDash val="solid"/>
            <a:round/>
          </a:ln>
        </p:spPr>
        <p:txBody>
          <a:bodyPr rtlCol="0" anchor="ctr"/>
          <a:lstStyle/>
          <a:p>
            <a:endParaRPr lang="en-US" dirty="0"/>
          </a:p>
        </p:txBody>
      </p:sp>
      <p:sp>
        <p:nvSpPr>
          <p:cNvPr id="24" name="Freeform: Shape 23" hidden="1">
            <a:extLst>
              <a:ext uri="{FF2B5EF4-FFF2-40B4-BE49-F238E27FC236}">
                <a16:creationId xmlns:a16="http://schemas.microsoft.com/office/drawing/2014/main" id="{B09E8213-E4A1-3E30-9198-8B68ABEE82B8}"/>
              </a:ext>
            </a:extLst>
          </p:cNvPr>
          <p:cNvSpPr/>
          <p:nvPr/>
        </p:nvSpPr>
        <p:spPr>
          <a:xfrm>
            <a:off x="3429117" y="4725899"/>
            <a:ext cx="8510941" cy="1366196"/>
          </a:xfrm>
          <a:custGeom>
            <a:avLst/>
            <a:gdLst>
              <a:gd name="connsiteX0" fmla="*/ 10980107 w 10977893"/>
              <a:gd name="connsiteY0" fmla="*/ -650 h 1365979"/>
              <a:gd name="connsiteX1" fmla="*/ 10980107 w 10977893"/>
              <a:gd name="connsiteY1" fmla="*/ 789104 h 1365979"/>
              <a:gd name="connsiteX2" fmla="*/ 10357989 w 10977893"/>
              <a:gd name="connsiteY2" fmla="*/ 1365329 h 1365979"/>
              <a:gd name="connsiteX3" fmla="*/ 624331 w 10977893"/>
              <a:gd name="connsiteY3" fmla="*/ 1365329 h 1365979"/>
              <a:gd name="connsiteX4" fmla="*/ 2213 w 10977893"/>
              <a:gd name="connsiteY4" fmla="*/ 789104 h 1365979"/>
              <a:gd name="connsiteX5" fmla="*/ 2213 w 10977893"/>
              <a:gd name="connsiteY5" fmla="*/ -650 h 1365979"/>
              <a:gd name="connsiteX0" fmla="*/ 10977894 w 10977894"/>
              <a:gd name="connsiteY0" fmla="*/ 0 h 1365979"/>
              <a:gd name="connsiteX1" fmla="*/ 10977894 w 10977894"/>
              <a:gd name="connsiteY1" fmla="*/ 789754 h 1365979"/>
              <a:gd name="connsiteX2" fmla="*/ 10355776 w 10977894"/>
              <a:gd name="connsiteY2" fmla="*/ 1365979 h 1365979"/>
              <a:gd name="connsiteX3" fmla="*/ 8724301 w 10977894"/>
              <a:gd name="connsiteY3" fmla="*/ 1362386 h 1365979"/>
              <a:gd name="connsiteX4" fmla="*/ 622118 w 10977894"/>
              <a:gd name="connsiteY4" fmla="*/ 1365979 h 1365979"/>
              <a:gd name="connsiteX5" fmla="*/ 0 w 10977894"/>
              <a:gd name="connsiteY5" fmla="*/ 789754 h 1365979"/>
              <a:gd name="connsiteX6" fmla="*/ 0 w 10977894"/>
              <a:gd name="connsiteY6" fmla="*/ 0 h 1365979"/>
              <a:gd name="connsiteX0" fmla="*/ 10977894 w 10977894"/>
              <a:gd name="connsiteY0" fmla="*/ 789754 h 1365979"/>
              <a:gd name="connsiteX1" fmla="*/ 10355776 w 10977894"/>
              <a:gd name="connsiteY1" fmla="*/ 1365979 h 1365979"/>
              <a:gd name="connsiteX2" fmla="*/ 8724301 w 10977894"/>
              <a:gd name="connsiteY2" fmla="*/ 1362386 h 1365979"/>
              <a:gd name="connsiteX3" fmla="*/ 622118 w 10977894"/>
              <a:gd name="connsiteY3" fmla="*/ 1365979 h 1365979"/>
              <a:gd name="connsiteX4" fmla="*/ 0 w 10977894"/>
              <a:gd name="connsiteY4" fmla="*/ 789754 h 1365979"/>
              <a:gd name="connsiteX5" fmla="*/ 0 w 10977894"/>
              <a:gd name="connsiteY5" fmla="*/ 0 h 1365979"/>
              <a:gd name="connsiteX0" fmla="*/ 10355776 w 10355776"/>
              <a:gd name="connsiteY0" fmla="*/ 1365979 h 1365979"/>
              <a:gd name="connsiteX1" fmla="*/ 8724301 w 10355776"/>
              <a:gd name="connsiteY1" fmla="*/ 1362386 h 1365979"/>
              <a:gd name="connsiteX2" fmla="*/ 622118 w 10355776"/>
              <a:gd name="connsiteY2" fmla="*/ 1365979 h 1365979"/>
              <a:gd name="connsiteX3" fmla="*/ 0 w 10355776"/>
              <a:gd name="connsiteY3" fmla="*/ 789754 h 1365979"/>
              <a:gd name="connsiteX4" fmla="*/ 0 w 10355776"/>
              <a:gd name="connsiteY4" fmla="*/ 0 h 1365979"/>
              <a:gd name="connsiteX0" fmla="*/ 8724301 w 8724301"/>
              <a:gd name="connsiteY0" fmla="*/ 1362386 h 1365979"/>
              <a:gd name="connsiteX1" fmla="*/ 622118 w 8724301"/>
              <a:gd name="connsiteY1" fmla="*/ 1365979 h 1365979"/>
              <a:gd name="connsiteX2" fmla="*/ 0 w 8724301"/>
              <a:gd name="connsiteY2" fmla="*/ 789754 h 1365979"/>
              <a:gd name="connsiteX3" fmla="*/ 0 w 8724301"/>
              <a:gd name="connsiteY3" fmla="*/ 0 h 1365979"/>
              <a:gd name="connsiteX0" fmla="*/ 8510941 w 8510941"/>
              <a:gd name="connsiteY0" fmla="*/ 1366196 h 1366196"/>
              <a:gd name="connsiteX1" fmla="*/ 622118 w 8510941"/>
              <a:gd name="connsiteY1" fmla="*/ 1365979 h 1366196"/>
              <a:gd name="connsiteX2" fmla="*/ 0 w 8510941"/>
              <a:gd name="connsiteY2" fmla="*/ 789754 h 1366196"/>
              <a:gd name="connsiteX3" fmla="*/ 0 w 8510941"/>
              <a:gd name="connsiteY3" fmla="*/ 0 h 1366196"/>
            </a:gdLst>
            <a:ahLst/>
            <a:cxnLst>
              <a:cxn ang="0">
                <a:pos x="connsiteX0" y="connsiteY0"/>
              </a:cxn>
              <a:cxn ang="0">
                <a:pos x="connsiteX1" y="connsiteY1"/>
              </a:cxn>
              <a:cxn ang="0">
                <a:pos x="connsiteX2" y="connsiteY2"/>
              </a:cxn>
              <a:cxn ang="0">
                <a:pos x="connsiteX3" y="connsiteY3"/>
              </a:cxn>
            </a:cxnLst>
            <a:rect l="l" t="t" r="r" b="b"/>
            <a:pathLst>
              <a:path w="8510941" h="1366196">
                <a:moveTo>
                  <a:pt x="8510941" y="1366196"/>
                </a:moveTo>
                <a:lnTo>
                  <a:pt x="622118" y="1365979"/>
                </a:lnTo>
                <a:cubicBezTo>
                  <a:pt x="278520" y="1365979"/>
                  <a:pt x="0" y="1107979"/>
                  <a:pt x="0" y="789754"/>
                </a:cubicBezTo>
                <a:lnTo>
                  <a:pt x="0" y="0"/>
                </a:lnTo>
              </a:path>
            </a:pathLst>
          </a:custGeom>
          <a:noFill/>
          <a:ln w="510466" cap="sq">
            <a:solidFill>
              <a:srgbClr val="00AA59"/>
            </a:solidFill>
            <a:prstDash val="solid"/>
            <a:round/>
          </a:ln>
        </p:spPr>
        <p:txBody>
          <a:bodyPr rtlCol="0" anchor="ctr"/>
          <a:lstStyle/>
          <a:p>
            <a:endParaRPr lang="en-US" dirty="0"/>
          </a:p>
        </p:txBody>
      </p:sp>
      <p:pic>
        <p:nvPicPr>
          <p:cNvPr id="11" name="Graphic 10">
            <a:extLst>
              <a:ext uri="{FF2B5EF4-FFF2-40B4-BE49-F238E27FC236}">
                <a16:creationId xmlns:a16="http://schemas.microsoft.com/office/drawing/2014/main" id="{A67CFF6C-EDBA-8B95-5C93-0B4BB5939B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7" r="12032"/>
          <a:stretch/>
        </p:blipFill>
        <p:spPr>
          <a:xfrm>
            <a:off x="0" y="1779373"/>
            <a:ext cx="12192000" cy="4583992"/>
          </a:xfrm>
          <a:custGeom>
            <a:avLst/>
            <a:gdLst>
              <a:gd name="connsiteX0" fmla="*/ 0 w 12192000"/>
              <a:gd name="connsiteY0" fmla="*/ 0 h 4583992"/>
              <a:gd name="connsiteX1" fmla="*/ 12192000 w 12192000"/>
              <a:gd name="connsiteY1" fmla="*/ 0 h 4583992"/>
              <a:gd name="connsiteX2" fmla="*/ 12192000 w 12192000"/>
              <a:gd name="connsiteY2" fmla="*/ 2190264 h 4583992"/>
              <a:gd name="connsiteX3" fmla="*/ 12187938 w 12192000"/>
              <a:gd name="connsiteY3" fmla="*/ 2190264 h 4583992"/>
              <a:gd name="connsiteX4" fmla="*/ 12187938 w 12192000"/>
              <a:gd name="connsiteY4" fmla="*/ 4583992 h 4583992"/>
              <a:gd name="connsiteX5" fmla="*/ 0 w 12192000"/>
              <a:gd name="connsiteY5" fmla="*/ 4583992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3992">
                <a:moveTo>
                  <a:pt x="0" y="0"/>
                </a:moveTo>
                <a:lnTo>
                  <a:pt x="12192000" y="0"/>
                </a:lnTo>
                <a:lnTo>
                  <a:pt x="12192000" y="2190264"/>
                </a:lnTo>
                <a:lnTo>
                  <a:pt x="12187938" y="2190264"/>
                </a:lnTo>
                <a:lnTo>
                  <a:pt x="12187938" y="4583992"/>
                </a:lnTo>
                <a:lnTo>
                  <a:pt x="0" y="4583992"/>
                </a:lnTo>
                <a:close/>
              </a:path>
            </a:pathLst>
          </a:custGeom>
        </p:spPr>
      </p:pic>
      <p:sp>
        <p:nvSpPr>
          <p:cNvPr id="18" name="Oval 17">
            <a:extLst>
              <a:ext uri="{FF2B5EF4-FFF2-40B4-BE49-F238E27FC236}">
                <a16:creationId xmlns:a16="http://schemas.microsoft.com/office/drawing/2014/main" id="{1FEFD686-81C7-A517-F1C0-0C3D3EF340F2}"/>
              </a:ext>
            </a:extLst>
          </p:cNvPr>
          <p:cNvSpPr/>
          <p:nvPr/>
        </p:nvSpPr>
        <p:spPr>
          <a:xfrm>
            <a:off x="767250" y="3628115"/>
            <a:ext cx="1628275" cy="1628275"/>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0" name="Graphic 9">
            <a:extLst>
              <a:ext uri="{FF2B5EF4-FFF2-40B4-BE49-F238E27FC236}">
                <a16:creationId xmlns:a16="http://schemas.microsoft.com/office/drawing/2014/main" id="{6032612E-888F-3F52-2DF9-1A7FC1C338A3}"/>
              </a:ext>
            </a:extLst>
          </p:cNvPr>
          <p:cNvPicPr>
            <a:picLocks noChangeAspect="1"/>
          </p:cNvPicPr>
          <p:nvPr/>
        </p:nvPicPr>
        <p:blipFill>
          <a:blip r:embed="rId4">
            <a:extLst>
              <a:ext uri="{96DAC541-7B7A-43D3-8B79-37D633B846F1}">
                <asvg:svgBlip xmlns:asvg="http://schemas.microsoft.com/office/drawing/2016/SVG/main" r:embed="rId5"/>
              </a:ext>
            </a:extLst>
          </a:blip>
          <a:srcRect b="72707"/>
          <a:stretch>
            <a:fillRect/>
          </a:stretch>
        </p:blipFill>
        <p:spPr>
          <a:xfrm>
            <a:off x="5315713" y="5020135"/>
            <a:ext cx="6718341" cy="1871772"/>
          </a:xfrm>
          <a:custGeom>
            <a:avLst/>
            <a:gdLst>
              <a:gd name="connsiteX0" fmla="*/ 0 w 6718341"/>
              <a:gd name="connsiteY0" fmla="*/ 0 h 1871772"/>
              <a:gd name="connsiteX1" fmla="*/ 6718341 w 6718341"/>
              <a:gd name="connsiteY1" fmla="*/ 0 h 1871772"/>
              <a:gd name="connsiteX2" fmla="*/ 6718341 w 6718341"/>
              <a:gd name="connsiteY2" fmla="*/ 1871772 h 1871772"/>
              <a:gd name="connsiteX3" fmla="*/ 0 w 6718341"/>
              <a:gd name="connsiteY3" fmla="*/ 1871772 h 1871772"/>
            </a:gdLst>
            <a:ahLst/>
            <a:cxnLst>
              <a:cxn ang="0">
                <a:pos x="connsiteX0" y="connsiteY0"/>
              </a:cxn>
              <a:cxn ang="0">
                <a:pos x="connsiteX1" y="connsiteY1"/>
              </a:cxn>
              <a:cxn ang="0">
                <a:pos x="connsiteX2" y="connsiteY2"/>
              </a:cxn>
              <a:cxn ang="0">
                <a:pos x="connsiteX3" y="connsiteY3"/>
              </a:cxn>
            </a:cxnLst>
            <a:rect l="l" t="t" r="r" b="b"/>
            <a:pathLst>
              <a:path w="6718341" h="1871772">
                <a:moveTo>
                  <a:pt x="0" y="0"/>
                </a:moveTo>
                <a:lnTo>
                  <a:pt x="6718341" y="0"/>
                </a:lnTo>
                <a:lnTo>
                  <a:pt x="6718341" y="1871772"/>
                </a:lnTo>
                <a:lnTo>
                  <a:pt x="0" y="1871772"/>
                </a:lnTo>
                <a:close/>
              </a:path>
            </a:pathLst>
          </a:custGeom>
        </p:spPr>
      </p:pic>
      <p:sp>
        <p:nvSpPr>
          <p:cNvPr id="12" name="Oval 11">
            <a:extLst>
              <a:ext uri="{FF2B5EF4-FFF2-40B4-BE49-F238E27FC236}">
                <a16:creationId xmlns:a16="http://schemas.microsoft.com/office/drawing/2014/main" id="{3CA6479C-DB58-C182-DA46-646A89A79A6F}"/>
              </a:ext>
            </a:extLst>
          </p:cNvPr>
          <p:cNvSpPr/>
          <p:nvPr/>
        </p:nvSpPr>
        <p:spPr>
          <a:xfrm>
            <a:off x="11469607" y="5904458"/>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0F0BF7-907A-B0C3-5845-78EDA851891C}"/>
              </a:ext>
            </a:extLst>
          </p:cNvPr>
          <p:cNvSpPr/>
          <p:nvPr/>
        </p:nvSpPr>
        <p:spPr>
          <a:xfrm>
            <a:off x="3000866" y="2411479"/>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5D287EAB-26E8-C8AF-6CB0-D37B7CB370E0}"/>
              </a:ext>
            </a:extLst>
          </p:cNvPr>
          <p:cNvPicPr>
            <a:picLocks noChangeAspect="1"/>
          </p:cNvPicPr>
          <p:nvPr/>
        </p:nvPicPr>
        <p:blipFill>
          <a:blip r:embed="rId6">
            <a:extLst>
              <a:ext uri="{96DAC541-7B7A-43D3-8B79-37D633B846F1}">
                <asvg:svgBlip xmlns:asvg="http://schemas.microsoft.com/office/drawing/2016/SVG/main" r:embed="rId7"/>
              </a:ext>
            </a:extLst>
          </a:blip>
          <a:srcRect l="14165" t="77500"/>
          <a:stretch>
            <a:fillRect/>
          </a:stretch>
        </p:blipFill>
        <p:spPr>
          <a:xfrm flipH="1">
            <a:off x="7732665" y="0"/>
            <a:ext cx="4459335" cy="1543022"/>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2" name="Title 1">
            <a:extLst>
              <a:ext uri="{FF2B5EF4-FFF2-40B4-BE49-F238E27FC236}">
                <a16:creationId xmlns:a16="http://schemas.microsoft.com/office/drawing/2014/main" id="{5EF5323F-6D74-29FA-F04C-027DF28091E4}"/>
              </a:ext>
            </a:extLst>
          </p:cNvPr>
          <p:cNvSpPr>
            <a:spLocks noGrp="1"/>
          </p:cNvSpPr>
          <p:nvPr>
            <p:ph type="title"/>
          </p:nvPr>
        </p:nvSpPr>
        <p:spPr>
          <a:xfrm>
            <a:off x="5952744" y="2304288"/>
            <a:ext cx="5513832" cy="2432304"/>
          </a:xfrm>
        </p:spPr>
        <p:txBody>
          <a:bodyPr anchor="t">
            <a:no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52744" y="1885193"/>
            <a:ext cx="5943600" cy="41148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610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404872"/>
            <a:ext cx="10716768" cy="3630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2"/>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11" name="Footer Placeholder 10">
            <a:extLst>
              <a:ext uri="{FF2B5EF4-FFF2-40B4-BE49-F238E27FC236}">
                <a16:creationId xmlns:a16="http://schemas.microsoft.com/office/drawing/2014/main" id="{F33A32FC-3A65-2B5F-2625-0FE903CD37D4}"/>
              </a:ext>
            </a:extLst>
          </p:cNvPr>
          <p:cNvSpPr>
            <a:spLocks noGrp="1"/>
          </p:cNvSpPr>
          <p:nvPr>
            <p:ph type="ftr" sz="quarter" idx="14"/>
          </p:nvPr>
        </p:nvSpPr>
        <p:spPr/>
        <p:txBody>
          <a:bodyPr/>
          <a:lstStyle/>
          <a:p>
            <a:endParaRPr lang="en-US" dirty="0"/>
          </a:p>
        </p:txBody>
      </p:sp>
      <p:sp>
        <p:nvSpPr>
          <p:cNvPr id="12" name="Slide Number Placeholder 11">
            <a:extLst>
              <a:ext uri="{FF2B5EF4-FFF2-40B4-BE49-F238E27FC236}">
                <a16:creationId xmlns:a16="http://schemas.microsoft.com/office/drawing/2014/main" id="{7DFD42C5-F2A8-2017-93FA-4A8F8A7CB7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06016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Table">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0FA7F5A0-ECAD-A574-6649-C54801870617}"/>
              </a:ext>
            </a:extLst>
          </p:cNvPr>
          <p:cNvPicPr>
            <a:picLocks noChangeAspect="1"/>
          </p:cNvPicPr>
          <p:nvPr userDrawn="1"/>
        </p:nvPicPr>
        <p:blipFill>
          <a:blip r:embed="rId2">
            <a:extLst>
              <a:ext uri="{96DAC541-7B7A-43D3-8B79-37D633B846F1}">
                <asvg:svgBlip xmlns:asvg="http://schemas.microsoft.com/office/drawing/2016/SVG/main" r:embed="rId3"/>
              </a:ext>
            </a:extLst>
          </a:blip>
          <a:srcRect t="26427" r="82873"/>
          <a:stretch>
            <a:fillRect/>
          </a:stretch>
        </p:blipFill>
        <p:spPr>
          <a:xfrm>
            <a:off x="9233628" y="1"/>
            <a:ext cx="2958372" cy="6105105"/>
          </a:xfrm>
          <a:custGeom>
            <a:avLst/>
            <a:gdLst>
              <a:gd name="connsiteX0" fmla="*/ 0 w 2958372"/>
              <a:gd name="connsiteY0" fmla="*/ 0 h 6105105"/>
              <a:gd name="connsiteX1" fmla="*/ 2958372 w 2958372"/>
              <a:gd name="connsiteY1" fmla="*/ 0 h 6105105"/>
              <a:gd name="connsiteX2" fmla="*/ 2958372 w 2958372"/>
              <a:gd name="connsiteY2" fmla="*/ 6105105 h 6105105"/>
              <a:gd name="connsiteX3" fmla="*/ 0 w 2958372"/>
              <a:gd name="connsiteY3" fmla="*/ 6105105 h 6105105"/>
            </a:gdLst>
            <a:ahLst/>
            <a:cxnLst>
              <a:cxn ang="0">
                <a:pos x="connsiteX0" y="connsiteY0"/>
              </a:cxn>
              <a:cxn ang="0">
                <a:pos x="connsiteX1" y="connsiteY1"/>
              </a:cxn>
              <a:cxn ang="0">
                <a:pos x="connsiteX2" y="connsiteY2"/>
              </a:cxn>
              <a:cxn ang="0">
                <a:pos x="connsiteX3" y="connsiteY3"/>
              </a:cxn>
            </a:cxnLst>
            <a:rect l="l" t="t" r="r" b="b"/>
            <a:pathLst>
              <a:path w="2958372" h="6105105">
                <a:moveTo>
                  <a:pt x="0" y="0"/>
                </a:moveTo>
                <a:lnTo>
                  <a:pt x="2958372" y="0"/>
                </a:lnTo>
                <a:lnTo>
                  <a:pt x="2958372" y="6105105"/>
                </a:lnTo>
                <a:lnTo>
                  <a:pt x="0" y="6105105"/>
                </a:lnTo>
                <a:close/>
              </a:path>
            </a:pathLst>
          </a:custGeom>
        </p:spPr>
      </p:pic>
      <p:sp>
        <p:nvSpPr>
          <p:cNvPr id="32" name="Rectangle 31">
            <a:extLst>
              <a:ext uri="{FF2B5EF4-FFF2-40B4-BE49-F238E27FC236}">
                <a16:creationId xmlns:a16="http://schemas.microsoft.com/office/drawing/2014/main" id="{98CD520B-B465-7A6D-37C4-8A060446902D}"/>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C4684B3-A8D3-6A9A-C264-95DFAD1C3FCE}"/>
              </a:ext>
            </a:extLst>
          </p:cNvPr>
          <p:cNvSpPr/>
          <p:nvPr/>
        </p:nvSpPr>
        <p:spPr>
          <a:xfrm>
            <a:off x="9300014" y="263397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221992"/>
            <a:ext cx="828446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4"/>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25" name="Rectangle 24">
            <a:extLst>
              <a:ext uri="{FF2B5EF4-FFF2-40B4-BE49-F238E27FC236}">
                <a16:creationId xmlns:a16="http://schemas.microsoft.com/office/drawing/2014/main" id="{CC1E68FE-16F1-5C98-AEF6-0EAB9EA632CA}"/>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oter Placeholder 39">
            <a:extLst>
              <a:ext uri="{FF2B5EF4-FFF2-40B4-BE49-F238E27FC236}">
                <a16:creationId xmlns:a16="http://schemas.microsoft.com/office/drawing/2014/main" id="{8727F01E-45EF-F70F-2A04-1EA69A246344}"/>
              </a:ext>
            </a:extLst>
          </p:cNvPr>
          <p:cNvSpPr>
            <a:spLocks noGrp="1"/>
          </p:cNvSpPr>
          <p:nvPr>
            <p:ph type="ftr" sz="quarter" idx="14"/>
          </p:nvPr>
        </p:nvSpPr>
        <p:spPr/>
        <p:txBody>
          <a:bodyPr/>
          <a:lstStyle/>
          <a:p>
            <a:endParaRPr lang="en-US" dirty="0"/>
          </a:p>
        </p:txBody>
      </p:sp>
      <p:sp>
        <p:nvSpPr>
          <p:cNvPr id="41" name="Slide Number Placeholder 40">
            <a:extLst>
              <a:ext uri="{FF2B5EF4-FFF2-40B4-BE49-F238E27FC236}">
                <a16:creationId xmlns:a16="http://schemas.microsoft.com/office/drawing/2014/main" id="{C388A650-32E8-11EC-26EE-D260D1953D57}"/>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45313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pic>
        <p:nvPicPr>
          <p:cNvPr id="77" name="Graphic 76">
            <a:extLst>
              <a:ext uri="{FF2B5EF4-FFF2-40B4-BE49-F238E27FC236}">
                <a16:creationId xmlns:a16="http://schemas.microsoft.com/office/drawing/2014/main" id="{527CC80A-3410-5824-B06B-C4176A6BF4B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145" t="-169" r="45423" b="28675"/>
          <a:stretch/>
        </p:blipFill>
        <p:spPr>
          <a:xfrm>
            <a:off x="-1" y="3467101"/>
            <a:ext cx="12192001" cy="3390899"/>
          </a:xfrm>
          <a:custGeom>
            <a:avLst/>
            <a:gdLst>
              <a:gd name="connsiteX0" fmla="*/ 0 w 12192001"/>
              <a:gd name="connsiteY0" fmla="*/ 0 h 3390899"/>
              <a:gd name="connsiteX1" fmla="*/ 12192001 w 12192001"/>
              <a:gd name="connsiteY1" fmla="*/ 0 h 3390899"/>
              <a:gd name="connsiteX2" fmla="*/ 12192001 w 12192001"/>
              <a:gd name="connsiteY2" fmla="*/ 2324100 h 3390899"/>
              <a:gd name="connsiteX3" fmla="*/ 12192001 w 12192001"/>
              <a:gd name="connsiteY3" fmla="*/ 3390899 h 3390899"/>
              <a:gd name="connsiteX4" fmla="*/ 0 w 12192001"/>
              <a:gd name="connsiteY4" fmla="*/ 3390899 h 339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390899">
                <a:moveTo>
                  <a:pt x="0" y="0"/>
                </a:moveTo>
                <a:lnTo>
                  <a:pt x="12192001" y="0"/>
                </a:lnTo>
                <a:lnTo>
                  <a:pt x="12192001" y="2324100"/>
                </a:lnTo>
                <a:lnTo>
                  <a:pt x="12192001" y="3390899"/>
                </a:lnTo>
                <a:lnTo>
                  <a:pt x="0" y="3390899"/>
                </a:lnTo>
                <a:close/>
              </a:path>
            </a:pathLst>
          </a:custGeom>
        </p:spPr>
      </p:pic>
      <p:sp>
        <p:nvSpPr>
          <p:cNvPr id="53" name="Title 1">
            <a:extLst>
              <a:ext uri="{FF2B5EF4-FFF2-40B4-BE49-F238E27FC236}">
                <a16:creationId xmlns:a16="http://schemas.microsoft.com/office/drawing/2014/main" id="{CB607447-86F1-863F-176B-E0B78D2438E3}"/>
              </a:ext>
            </a:extLst>
          </p:cNvPr>
          <p:cNvSpPr>
            <a:spLocks noGrp="1"/>
          </p:cNvSpPr>
          <p:nvPr>
            <p:ph type="title"/>
          </p:nvPr>
        </p:nvSpPr>
        <p:spPr>
          <a:xfrm>
            <a:off x="640080" y="1216152"/>
            <a:ext cx="8951976" cy="3191256"/>
          </a:xfrm>
        </p:spPr>
        <p:txBody>
          <a:bodyPr anchor="t">
            <a:noAutofit/>
          </a:bodyPr>
          <a:lstStyle>
            <a:lvl1pPr>
              <a:defRPr sz="5500"/>
            </a:lvl1pPr>
          </a:lstStyle>
          <a:p>
            <a:r>
              <a:rPr lang="en-US"/>
              <a:t>Click to edit Master title style</a:t>
            </a:r>
            <a:endParaRPr lang="en-US" dirty="0"/>
          </a:p>
        </p:txBody>
      </p:sp>
      <p:sp>
        <p:nvSpPr>
          <p:cNvPr id="67" name="Graphic 12">
            <a:extLst>
              <a:ext uri="{FF2B5EF4-FFF2-40B4-BE49-F238E27FC236}">
                <a16:creationId xmlns:a16="http://schemas.microsoft.com/office/drawing/2014/main" id="{E5105AB7-2E65-757B-FF2B-CFE19C5C87B7}"/>
              </a:ext>
            </a:extLst>
          </p:cNvPr>
          <p:cNvSpPr/>
          <p:nvPr userDrawn="1"/>
        </p:nvSpPr>
        <p:spPr>
          <a:xfrm rot="5400000" flipV="1">
            <a:off x="863486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59" name="Graphic 12">
            <a:extLst>
              <a:ext uri="{FF2B5EF4-FFF2-40B4-BE49-F238E27FC236}">
                <a16:creationId xmlns:a16="http://schemas.microsoft.com/office/drawing/2014/main" id="{ECA42036-662E-03F7-941F-EDA42BEA5EDE}"/>
              </a:ext>
            </a:extLst>
          </p:cNvPr>
          <p:cNvSpPr/>
          <p:nvPr userDrawn="1"/>
        </p:nvSpPr>
        <p:spPr>
          <a:xfrm rot="5400000" flipV="1">
            <a:off x="791350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9" name="Freeform 47">
            <a:extLst>
              <a:ext uri="{FF2B5EF4-FFF2-40B4-BE49-F238E27FC236}">
                <a16:creationId xmlns:a16="http://schemas.microsoft.com/office/drawing/2014/main" id="{B90A79D3-C4F3-1056-F590-BFED7F28BC72}"/>
              </a:ext>
            </a:extLst>
          </p:cNvPr>
          <p:cNvSpPr/>
          <p:nvPr/>
        </p:nvSpPr>
        <p:spPr>
          <a:xfrm>
            <a:off x="685799" y="5342013"/>
            <a:ext cx="2157098" cy="1515987"/>
          </a:xfrm>
          <a:custGeom>
            <a:avLst/>
            <a:gdLst>
              <a:gd name="connsiteX0" fmla="*/ 1078549 w 2157098"/>
              <a:gd name="connsiteY0" fmla="*/ 0 h 1515987"/>
              <a:gd name="connsiteX1" fmla="*/ 2157098 w 2157098"/>
              <a:gd name="connsiteY1" fmla="*/ 1078549 h 1515987"/>
              <a:gd name="connsiteX2" fmla="*/ 2072340 w 2157098"/>
              <a:gd name="connsiteY2" fmla="*/ 1498369 h 1515987"/>
              <a:gd name="connsiteX3" fmla="*/ 2062778 w 2157098"/>
              <a:gd name="connsiteY3" fmla="*/ 1515987 h 1515987"/>
              <a:gd name="connsiteX4" fmla="*/ 94321 w 2157098"/>
              <a:gd name="connsiteY4" fmla="*/ 1515987 h 1515987"/>
              <a:gd name="connsiteX5" fmla="*/ 84758 w 2157098"/>
              <a:gd name="connsiteY5" fmla="*/ 1498369 h 1515987"/>
              <a:gd name="connsiteX6" fmla="*/ 0 w 2157098"/>
              <a:gd name="connsiteY6" fmla="*/ 1078549 h 1515987"/>
              <a:gd name="connsiteX7" fmla="*/ 1078549 w 2157098"/>
              <a:gd name="connsiteY7" fmla="*/ 0 h 151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515987">
                <a:moveTo>
                  <a:pt x="1078549" y="0"/>
                </a:moveTo>
                <a:cubicBezTo>
                  <a:pt x="1674215" y="0"/>
                  <a:pt x="2157098" y="482883"/>
                  <a:pt x="2157098" y="1078549"/>
                </a:cubicBezTo>
                <a:cubicBezTo>
                  <a:pt x="2157098" y="1227466"/>
                  <a:pt x="2126918" y="1369333"/>
                  <a:pt x="2072340" y="1498369"/>
                </a:cubicBezTo>
                <a:lnTo>
                  <a:pt x="2062778" y="1515987"/>
                </a:lnTo>
                <a:lnTo>
                  <a:pt x="94321" y="1515987"/>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1FFE4B3-23C8-22B1-E231-C5753166B687}"/>
              </a:ext>
            </a:extLst>
          </p:cNvPr>
          <p:cNvSpPr/>
          <p:nvPr/>
        </p:nvSpPr>
        <p:spPr>
          <a:xfrm>
            <a:off x="10905848"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640080" y="4581144"/>
            <a:ext cx="6510528" cy="365760"/>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9" name="Oval 78">
            <a:extLst>
              <a:ext uri="{FF2B5EF4-FFF2-40B4-BE49-F238E27FC236}">
                <a16:creationId xmlns:a16="http://schemas.microsoft.com/office/drawing/2014/main" id="{76D8E3E3-8A4C-591F-3DAB-1D6E46AA4DB9}"/>
              </a:ext>
            </a:extLst>
          </p:cNvPr>
          <p:cNvSpPr/>
          <p:nvPr userDrawn="1"/>
        </p:nvSpPr>
        <p:spPr>
          <a:xfrm>
            <a:off x="11626517"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7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 x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A91DE6-3A10-8EDA-34AB-D931B1792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r="38116"/>
          <a:stretch>
            <a:fillRect/>
          </a:stretch>
        </p:blipFill>
        <p:spPr>
          <a:xfrm rot="5400000" flipH="1">
            <a:off x="9476084" y="1778851"/>
            <a:ext cx="4393983" cy="773351"/>
          </a:xfrm>
          <a:custGeom>
            <a:avLst/>
            <a:gdLst>
              <a:gd name="connsiteX0" fmla="*/ 4393983 w 4393983"/>
              <a:gd name="connsiteY0" fmla="*/ 773351 h 773351"/>
              <a:gd name="connsiteX1" fmla="*/ 4393983 w 4393983"/>
              <a:gd name="connsiteY1" fmla="*/ 0 h 773351"/>
              <a:gd name="connsiteX2" fmla="*/ 0 w 4393983"/>
              <a:gd name="connsiteY2" fmla="*/ 0 h 773351"/>
              <a:gd name="connsiteX3" fmla="*/ 0 w 4393983"/>
              <a:gd name="connsiteY3" fmla="*/ 773351 h 773351"/>
            </a:gdLst>
            <a:ahLst/>
            <a:cxnLst>
              <a:cxn ang="0">
                <a:pos x="connsiteX0" y="connsiteY0"/>
              </a:cxn>
              <a:cxn ang="0">
                <a:pos x="connsiteX1" y="connsiteY1"/>
              </a:cxn>
              <a:cxn ang="0">
                <a:pos x="connsiteX2" y="connsiteY2"/>
              </a:cxn>
              <a:cxn ang="0">
                <a:pos x="connsiteX3" y="connsiteY3"/>
              </a:cxn>
            </a:cxnLst>
            <a:rect l="l" t="t" r="r" b="b"/>
            <a:pathLst>
              <a:path w="4393983" h="773351">
                <a:moveTo>
                  <a:pt x="4393983" y="773351"/>
                </a:moveTo>
                <a:lnTo>
                  <a:pt x="4393983" y="0"/>
                </a:lnTo>
                <a:lnTo>
                  <a:pt x="0" y="0"/>
                </a:lnTo>
                <a:lnTo>
                  <a:pt x="0" y="773351"/>
                </a:lnTo>
                <a:close/>
              </a:path>
            </a:pathLst>
          </a:custGeom>
        </p:spPr>
      </p:pic>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A3CEC7E-9097-B8E8-85C0-CDDB2AE614D1}"/>
              </a:ext>
            </a:extLst>
          </p:cNvPr>
          <p:cNvPicPr>
            <a:picLocks noChangeAspect="1"/>
          </p:cNvPicPr>
          <p:nvPr userDrawn="1"/>
        </p:nvPicPr>
        <p:blipFill>
          <a:blip r:embed="rId6">
            <a:extLst>
              <a:ext uri="{96DAC541-7B7A-43D3-8B79-37D633B846F1}">
                <asvg:svgBlip xmlns:asvg="http://schemas.microsoft.com/office/drawing/2016/SVG/main" r:embed="rId7"/>
              </a:ext>
            </a:extLst>
          </a:blip>
          <a:srcRect r="50956"/>
          <a:stretch>
            <a:fillRect/>
          </a:stretch>
        </p:blipFill>
        <p:spPr>
          <a:xfrm>
            <a:off x="6471911" y="2707661"/>
            <a:ext cx="5744279" cy="766881"/>
          </a:xfrm>
          <a:custGeom>
            <a:avLst/>
            <a:gdLst>
              <a:gd name="connsiteX0" fmla="*/ 0 w 5744279"/>
              <a:gd name="connsiteY0" fmla="*/ 0 h 766881"/>
              <a:gd name="connsiteX1" fmla="*/ 5744279 w 5744279"/>
              <a:gd name="connsiteY1" fmla="*/ 0 h 766881"/>
              <a:gd name="connsiteX2" fmla="*/ 5744279 w 5744279"/>
              <a:gd name="connsiteY2" fmla="*/ 766881 h 766881"/>
              <a:gd name="connsiteX3" fmla="*/ 0 w 5744279"/>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744279" h="766881">
                <a:moveTo>
                  <a:pt x="0" y="0"/>
                </a:moveTo>
                <a:lnTo>
                  <a:pt x="5744279" y="0"/>
                </a:lnTo>
                <a:lnTo>
                  <a:pt x="5744279" y="766881"/>
                </a:lnTo>
                <a:lnTo>
                  <a:pt x="0" y="766881"/>
                </a:lnTo>
                <a:close/>
              </a:path>
            </a:pathLst>
          </a:custGeom>
        </p:spPr>
      </p:pic>
      <p:pic>
        <p:nvPicPr>
          <p:cNvPr id="13" name="Graphic 12">
            <a:extLst>
              <a:ext uri="{FF2B5EF4-FFF2-40B4-BE49-F238E27FC236}">
                <a16:creationId xmlns:a16="http://schemas.microsoft.com/office/drawing/2014/main" id="{96DCF26E-2BB7-CA60-73C4-CC02E6B54E83}"/>
              </a:ext>
            </a:extLst>
          </p:cNvPr>
          <p:cNvPicPr>
            <a:picLocks noChangeAspect="1"/>
          </p:cNvPicPr>
          <p:nvPr userDrawn="1"/>
        </p:nvPicPr>
        <p:blipFill>
          <a:blip r:embed="rId8">
            <a:extLst>
              <a:ext uri="{96DAC541-7B7A-43D3-8B79-37D633B846F1}">
                <asvg:svgBlip xmlns:asvg="http://schemas.microsoft.com/office/drawing/2016/SVG/main" r:embed="rId9"/>
              </a:ext>
            </a:extLst>
          </a:blip>
          <a:srcRect l="55255"/>
          <a:stretch>
            <a:fillRect/>
          </a:stretch>
        </p:blipFill>
        <p:spPr>
          <a:xfrm>
            <a:off x="-50829" y="2707661"/>
            <a:ext cx="5240777" cy="766881"/>
          </a:xfrm>
          <a:custGeom>
            <a:avLst/>
            <a:gdLst>
              <a:gd name="connsiteX0" fmla="*/ 0 w 5240777"/>
              <a:gd name="connsiteY0" fmla="*/ 0 h 766881"/>
              <a:gd name="connsiteX1" fmla="*/ 5240777 w 5240777"/>
              <a:gd name="connsiteY1" fmla="*/ 0 h 766881"/>
              <a:gd name="connsiteX2" fmla="*/ 5240777 w 5240777"/>
              <a:gd name="connsiteY2" fmla="*/ 766881 h 766881"/>
              <a:gd name="connsiteX3" fmla="*/ 0 w 5240777"/>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240777" h="766881">
                <a:moveTo>
                  <a:pt x="0" y="0"/>
                </a:moveTo>
                <a:lnTo>
                  <a:pt x="5240777" y="0"/>
                </a:lnTo>
                <a:lnTo>
                  <a:pt x="5240777" y="766881"/>
                </a:lnTo>
                <a:lnTo>
                  <a:pt x="0" y="766881"/>
                </a:lnTo>
                <a:close/>
              </a:path>
            </a:pathLst>
          </a:custGeom>
        </p:spPr>
      </p:pic>
      <p:sp>
        <p:nvSpPr>
          <p:cNvPr id="15" name="Oval 14">
            <a:extLst>
              <a:ext uri="{FF2B5EF4-FFF2-40B4-BE49-F238E27FC236}">
                <a16:creationId xmlns:a16="http://schemas.microsoft.com/office/drawing/2014/main" id="{70074BFB-1FF4-E27D-E273-B30A1A926B24}"/>
              </a:ext>
            </a:extLst>
          </p:cNvPr>
          <p:cNvSpPr/>
          <p:nvPr userDrawn="1"/>
        </p:nvSpPr>
        <p:spPr>
          <a:xfrm>
            <a:off x="4032611" y="2039801"/>
            <a:ext cx="1989036" cy="1989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7" name="Oval 16">
            <a:extLst>
              <a:ext uri="{FF2B5EF4-FFF2-40B4-BE49-F238E27FC236}">
                <a16:creationId xmlns:a16="http://schemas.microsoft.com/office/drawing/2014/main" id="{B714380A-B062-A581-202E-A9250F901047}"/>
              </a:ext>
            </a:extLst>
          </p:cNvPr>
          <p:cNvSpPr/>
          <p:nvPr userDrawn="1"/>
        </p:nvSpPr>
        <p:spPr>
          <a:xfrm>
            <a:off x="6170354" y="2039801"/>
            <a:ext cx="1989036" cy="1989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9" name="Oval 18">
            <a:extLst>
              <a:ext uri="{FF2B5EF4-FFF2-40B4-BE49-F238E27FC236}">
                <a16:creationId xmlns:a16="http://schemas.microsoft.com/office/drawing/2014/main" id="{172440E0-AFFD-74CD-6BF4-1208AAECF546}"/>
              </a:ext>
            </a:extLst>
          </p:cNvPr>
          <p:cNvSpPr/>
          <p:nvPr userDrawn="1"/>
        </p:nvSpPr>
        <p:spPr>
          <a:xfrm>
            <a:off x="6170354" y="4362518"/>
            <a:ext cx="1989036" cy="1989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1" name="Oval 20">
            <a:extLst>
              <a:ext uri="{FF2B5EF4-FFF2-40B4-BE49-F238E27FC236}">
                <a16:creationId xmlns:a16="http://schemas.microsoft.com/office/drawing/2014/main" id="{9DF24E9A-60F5-6DAB-FE7A-37F79F6F9AA9}"/>
              </a:ext>
            </a:extLst>
          </p:cNvPr>
          <p:cNvSpPr/>
          <p:nvPr userDrawn="1"/>
        </p:nvSpPr>
        <p:spPr>
          <a:xfrm>
            <a:off x="4032612" y="4362518"/>
            <a:ext cx="1989036" cy="1989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3" name="Freeform 16">
            <a:extLst>
              <a:ext uri="{FF2B5EF4-FFF2-40B4-BE49-F238E27FC236}">
                <a16:creationId xmlns:a16="http://schemas.microsoft.com/office/drawing/2014/main" id="{E4234E63-55EE-8BC8-D5B8-C9346AA39037}"/>
              </a:ext>
            </a:extLst>
          </p:cNvPr>
          <p:cNvSpPr/>
          <p:nvPr userDrawn="1"/>
        </p:nvSpPr>
        <p:spPr>
          <a:xfrm>
            <a:off x="624057" y="4000974"/>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8">
            <a:extLst>
              <a:ext uri="{FF2B5EF4-FFF2-40B4-BE49-F238E27FC236}">
                <a16:creationId xmlns:a16="http://schemas.microsoft.com/office/drawing/2014/main" id="{9F752DEF-757A-19B9-7805-B7A70E94C5F2}"/>
              </a:ext>
            </a:extLst>
          </p:cNvPr>
          <p:cNvSpPr/>
          <p:nvPr userDrawn="1"/>
        </p:nvSpPr>
        <p:spPr>
          <a:xfrm flipH="1">
            <a:off x="544607" y="2735191"/>
            <a:ext cx="80439" cy="1697503"/>
          </a:xfrm>
          <a:custGeom>
            <a:avLst/>
            <a:gdLst>
              <a:gd name="connsiteX0" fmla="*/ 973027 w 5838044"/>
              <a:gd name="connsiteY0" fmla="*/ 0 h 7382204"/>
              <a:gd name="connsiteX1" fmla="*/ 4865018 w 5838044"/>
              <a:gd name="connsiteY1" fmla="*/ 0 h 7382204"/>
              <a:gd name="connsiteX2" fmla="*/ 5838044 w 5838044"/>
              <a:gd name="connsiteY2" fmla="*/ 973027 h 7382204"/>
              <a:gd name="connsiteX3" fmla="*/ 5838044 w 5838044"/>
              <a:gd name="connsiteY3" fmla="*/ 7382204 h 7382204"/>
              <a:gd name="connsiteX4" fmla="*/ 0 w 5838044"/>
              <a:gd name="connsiteY4" fmla="*/ 7382204 h 7382204"/>
              <a:gd name="connsiteX5" fmla="*/ 0 w 5838044"/>
              <a:gd name="connsiteY5" fmla="*/ 973027 h 7382204"/>
              <a:gd name="connsiteX6" fmla="*/ 973027 w 5838044"/>
              <a:gd name="connsiteY6" fmla="*/ 0 h 7382204"/>
              <a:gd name="connsiteX0" fmla="*/ 973027 w 5838044"/>
              <a:gd name="connsiteY0" fmla="*/ 0 h 7382204"/>
              <a:gd name="connsiteX1" fmla="*/ 4865018 w 5838044"/>
              <a:gd name="connsiteY1" fmla="*/ 0 h 7382204"/>
              <a:gd name="connsiteX2" fmla="*/ 5838044 w 5838044"/>
              <a:gd name="connsiteY2" fmla="*/ 973027 h 7382204"/>
              <a:gd name="connsiteX3" fmla="*/ 0 w 5838044"/>
              <a:gd name="connsiteY3" fmla="*/ 7382204 h 7382204"/>
              <a:gd name="connsiteX4" fmla="*/ 0 w 5838044"/>
              <a:gd name="connsiteY4" fmla="*/ 973027 h 7382204"/>
              <a:gd name="connsiteX5" fmla="*/ 973027 w 5838044"/>
              <a:gd name="connsiteY5" fmla="*/ 0 h 7382204"/>
              <a:gd name="connsiteX0" fmla="*/ 5838044 w 5929484"/>
              <a:gd name="connsiteY0" fmla="*/ 973027 h 7382204"/>
              <a:gd name="connsiteX1" fmla="*/ 0 w 5929484"/>
              <a:gd name="connsiteY1" fmla="*/ 7382204 h 7382204"/>
              <a:gd name="connsiteX2" fmla="*/ 0 w 5929484"/>
              <a:gd name="connsiteY2" fmla="*/ 973027 h 7382204"/>
              <a:gd name="connsiteX3" fmla="*/ 973027 w 5929484"/>
              <a:gd name="connsiteY3" fmla="*/ 0 h 7382204"/>
              <a:gd name="connsiteX4" fmla="*/ 4865018 w 5929484"/>
              <a:gd name="connsiteY4" fmla="*/ 0 h 7382204"/>
              <a:gd name="connsiteX5" fmla="*/ 5929484 w 5929484"/>
              <a:gd name="connsiteY5" fmla="*/ 1064467 h 7382204"/>
              <a:gd name="connsiteX0" fmla="*/ 5838044 w 5996391"/>
              <a:gd name="connsiteY0" fmla="*/ 973027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5771136 w 5996391"/>
              <a:gd name="connsiteY0" fmla="*/ 4764441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0 w 5996391"/>
              <a:gd name="connsiteY0" fmla="*/ 7382204 h 7382204"/>
              <a:gd name="connsiteX1" fmla="*/ 0 w 5996391"/>
              <a:gd name="connsiteY1" fmla="*/ 973027 h 7382204"/>
              <a:gd name="connsiteX2" fmla="*/ 973027 w 5996391"/>
              <a:gd name="connsiteY2" fmla="*/ 0 h 7382204"/>
              <a:gd name="connsiteX3" fmla="*/ 4865018 w 5996391"/>
              <a:gd name="connsiteY3" fmla="*/ 0 h 7382204"/>
              <a:gd name="connsiteX4" fmla="*/ 5996391 w 5996391"/>
              <a:gd name="connsiteY4" fmla="*/ 819140 h 7382204"/>
              <a:gd name="connsiteX0" fmla="*/ 0 w 4865018"/>
              <a:gd name="connsiteY0" fmla="*/ 7382204 h 7382204"/>
              <a:gd name="connsiteX1" fmla="*/ 0 w 4865018"/>
              <a:gd name="connsiteY1" fmla="*/ 973027 h 7382204"/>
              <a:gd name="connsiteX2" fmla="*/ 973027 w 4865018"/>
              <a:gd name="connsiteY2" fmla="*/ 0 h 7382204"/>
              <a:gd name="connsiteX3" fmla="*/ 4865018 w 4865018"/>
              <a:gd name="connsiteY3" fmla="*/ 0 h 7382204"/>
              <a:gd name="connsiteX0" fmla="*/ 0 w 973027"/>
              <a:gd name="connsiteY0" fmla="*/ 7382204 h 7382204"/>
              <a:gd name="connsiteX1" fmla="*/ 0 w 973027"/>
              <a:gd name="connsiteY1" fmla="*/ 973027 h 7382204"/>
              <a:gd name="connsiteX2" fmla="*/ 973027 w 973027"/>
              <a:gd name="connsiteY2" fmla="*/ 0 h 7382204"/>
              <a:gd name="connsiteX0" fmla="*/ 0 w 0"/>
              <a:gd name="connsiteY0" fmla="*/ 6409177 h 6409177"/>
              <a:gd name="connsiteX1" fmla="*/ 0 w 0"/>
              <a:gd name="connsiteY1" fmla="*/ 0 h 6409177"/>
            </a:gdLst>
            <a:ahLst/>
            <a:cxnLst>
              <a:cxn ang="0">
                <a:pos x="connsiteX0" y="connsiteY0"/>
              </a:cxn>
              <a:cxn ang="0">
                <a:pos x="connsiteX1" y="connsiteY1"/>
              </a:cxn>
            </a:cxnLst>
            <a:rect l="l" t="t" r="r" b="b"/>
            <a:pathLst>
              <a:path h="6409177">
                <a:moveTo>
                  <a:pt x="0" y="6409177"/>
                </a:move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0">
            <a:extLst>
              <a:ext uri="{FF2B5EF4-FFF2-40B4-BE49-F238E27FC236}">
                <a16:creationId xmlns:a16="http://schemas.microsoft.com/office/drawing/2014/main" id="{6010C008-0418-12FF-A80A-05ECF85F5EB6}"/>
              </a:ext>
            </a:extLst>
          </p:cNvPr>
          <p:cNvSpPr/>
          <p:nvPr userDrawn="1"/>
        </p:nvSpPr>
        <p:spPr>
          <a:xfrm flipH="1">
            <a:off x="7620566" y="3973595"/>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4"/>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9" name="Graphic 28">
            <a:extLst>
              <a:ext uri="{FF2B5EF4-FFF2-40B4-BE49-F238E27FC236}">
                <a16:creationId xmlns:a16="http://schemas.microsoft.com/office/drawing/2014/main" id="{59EEBCDC-BA3F-5868-75D6-7EB2B87115C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59986"/>
          <a:stretch>
            <a:fillRect/>
          </a:stretch>
        </p:blipFill>
        <p:spPr>
          <a:xfrm>
            <a:off x="0" y="1420643"/>
            <a:ext cx="1014082" cy="1648983"/>
          </a:xfrm>
          <a:custGeom>
            <a:avLst/>
            <a:gdLst>
              <a:gd name="connsiteX0" fmla="*/ 0 w 1014082"/>
              <a:gd name="connsiteY0" fmla="*/ 0 h 1648983"/>
              <a:gd name="connsiteX1" fmla="*/ 1014082 w 1014082"/>
              <a:gd name="connsiteY1" fmla="*/ 0 h 1648983"/>
              <a:gd name="connsiteX2" fmla="*/ 1014082 w 1014082"/>
              <a:gd name="connsiteY2" fmla="*/ 1648983 h 1648983"/>
              <a:gd name="connsiteX3" fmla="*/ 0 w 1014082"/>
              <a:gd name="connsiteY3" fmla="*/ 1648983 h 1648983"/>
            </a:gdLst>
            <a:ahLst/>
            <a:cxnLst>
              <a:cxn ang="0">
                <a:pos x="connsiteX0" y="connsiteY0"/>
              </a:cxn>
              <a:cxn ang="0">
                <a:pos x="connsiteX1" y="connsiteY1"/>
              </a:cxn>
              <a:cxn ang="0">
                <a:pos x="connsiteX2" y="connsiteY2"/>
              </a:cxn>
              <a:cxn ang="0">
                <a:pos x="connsiteX3" y="connsiteY3"/>
              </a:cxn>
            </a:cxnLst>
            <a:rect l="l" t="t" r="r" b="b"/>
            <a:pathLst>
              <a:path w="1014082" h="1648983">
                <a:moveTo>
                  <a:pt x="0" y="0"/>
                </a:moveTo>
                <a:lnTo>
                  <a:pt x="1014082" y="0"/>
                </a:lnTo>
                <a:lnTo>
                  <a:pt x="1014082" y="1648983"/>
                </a:lnTo>
                <a:lnTo>
                  <a:pt x="0" y="1648983"/>
                </a:lnTo>
                <a:close/>
              </a:path>
            </a:pathLst>
          </a:custGeom>
        </p:spPr>
      </p:pic>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p:cNvSpPr>
          <p:nvPr>
            <p:ph type="pic" sz="quarter" idx="14"/>
          </p:nvPr>
        </p:nvSpPr>
        <p:spPr>
          <a:xfrm>
            <a:off x="4330203" y="2337393"/>
            <a:ext cx="1389888" cy="1389888"/>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p:cNvSpPr>
          <p:nvPr>
            <p:ph type="pic" sz="quarter" idx="15"/>
          </p:nvPr>
        </p:nvSpPr>
        <p:spPr>
          <a:xfrm>
            <a:off x="6469928" y="2339375"/>
            <a:ext cx="1389888" cy="1389888"/>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1126514" y="5064875"/>
            <a:ext cx="2788920" cy="365760"/>
          </a:xfrm>
        </p:spPr>
        <p:txBody>
          <a:bodyPr>
            <a:normAutofit/>
          </a:bodyPr>
          <a:lstStyle>
            <a:lvl1pPr marL="0" indent="0" algn="r">
              <a:lnSpc>
                <a:spcPct val="100000"/>
              </a:lnSpc>
              <a:spcBef>
                <a:spcPts val="0"/>
              </a:spcBef>
              <a:buNone/>
              <a:defRPr sz="1800"/>
            </a:lvl1pPr>
          </a:lstStyle>
          <a:p>
            <a:pPr lvl="0"/>
            <a:r>
              <a:rPr lang="en-US"/>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271823" y="5032014"/>
            <a:ext cx="2788920" cy="365760"/>
          </a:xfrm>
        </p:spPr>
        <p:txBody>
          <a:bodyPr>
            <a:normAutofit/>
          </a:bodyPr>
          <a:lstStyle>
            <a:lvl1pPr marL="0" indent="0" algn="l">
              <a:lnSpc>
                <a:spcPct val="100000"/>
              </a:lnSpc>
              <a:spcBef>
                <a:spcPts val="0"/>
              </a:spcBef>
              <a:buNone/>
              <a:defRPr sz="1800"/>
            </a:lvl1pPr>
          </a:lstStyle>
          <a:p>
            <a:pPr lvl="0"/>
            <a:r>
              <a:rPr lang="en-US"/>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1126515" y="2795265"/>
            <a:ext cx="2788920" cy="365760"/>
          </a:xfrm>
        </p:spPr>
        <p:txBody>
          <a:bodyPr>
            <a:normAutofit/>
          </a:bodyPr>
          <a:lstStyle>
            <a:lvl1pPr marL="0" indent="0" algn="r">
              <a:lnSpc>
                <a:spcPct val="100000"/>
              </a:lnSpc>
              <a:spcBef>
                <a:spcPts val="0"/>
              </a:spcBef>
              <a:buNone/>
              <a:defRPr sz="1800"/>
            </a:lvl1pPr>
          </a:lstStyle>
          <a:p>
            <a:pPr lvl="0"/>
            <a:r>
              <a:rPr lang="en-US"/>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8271823" y="2794678"/>
            <a:ext cx="2788920" cy="365760"/>
          </a:xfrm>
        </p:spPr>
        <p:txBody>
          <a:bodyPr>
            <a:normAutofit/>
          </a:bodyPr>
          <a:lstStyle>
            <a:lvl1pPr marL="0" indent="0" algn="l">
              <a:lnSpc>
                <a:spcPct val="100000"/>
              </a:lnSpc>
              <a:spcBef>
                <a:spcPts val="0"/>
              </a:spcBef>
              <a:buNone/>
              <a:defRPr sz="1800"/>
            </a:lvl1pPr>
          </a:lstStyle>
          <a:p>
            <a:pPr lvl="0"/>
            <a:r>
              <a:rPr lang="en-US"/>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1098143" y="3085049"/>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8280067" y="3086146"/>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p:cNvSpPr>
          <p:nvPr>
            <p:ph type="pic" sz="quarter" idx="24"/>
          </p:nvPr>
        </p:nvSpPr>
        <p:spPr>
          <a:xfrm>
            <a:off x="4332186" y="4662092"/>
            <a:ext cx="1389888" cy="1389888"/>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p:cNvSpPr>
          <p:nvPr>
            <p:ph type="pic" sz="quarter" idx="25"/>
          </p:nvPr>
        </p:nvSpPr>
        <p:spPr>
          <a:xfrm>
            <a:off x="6469928" y="4662092"/>
            <a:ext cx="1389888" cy="1389888"/>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284732" y="5337865"/>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1107814" y="5335932"/>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 name="Footer Placeholder 2">
            <a:extLst>
              <a:ext uri="{FF2B5EF4-FFF2-40B4-BE49-F238E27FC236}">
                <a16:creationId xmlns:a16="http://schemas.microsoft.com/office/drawing/2014/main" id="{6CC414FD-C705-79D9-78A9-63DB36DC2A3B}"/>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3DDD574B-2DC0-07BF-5573-0917979F78EA}"/>
              </a:ext>
            </a:extLst>
          </p:cNvPr>
          <p:cNvSpPr>
            <a:spLocks noGrp="1"/>
          </p:cNvSpPr>
          <p:nvPr>
            <p:ph type="sldNum" sz="quarter" idx="27"/>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28178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 x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B61940-E61B-59FA-753F-E3122D288C5B}"/>
              </a:ext>
            </a:extLst>
          </p:cNvPr>
          <p:cNvSpPr/>
          <p:nvPr userDrawn="1"/>
        </p:nvSpPr>
        <p:spPr>
          <a:xfrm>
            <a:off x="1314365" y="1922787"/>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Oval 8">
            <a:extLst>
              <a:ext uri="{FF2B5EF4-FFF2-40B4-BE49-F238E27FC236}">
                <a16:creationId xmlns:a16="http://schemas.microsoft.com/office/drawing/2014/main" id="{148AA701-7A67-C49D-4314-407AF753DDE7}"/>
              </a:ext>
            </a:extLst>
          </p:cNvPr>
          <p:cNvSpPr/>
          <p:nvPr userDrawn="1"/>
        </p:nvSpPr>
        <p:spPr>
          <a:xfrm>
            <a:off x="3895640" y="1922787"/>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Oval 13">
            <a:extLst>
              <a:ext uri="{FF2B5EF4-FFF2-40B4-BE49-F238E27FC236}">
                <a16:creationId xmlns:a16="http://schemas.microsoft.com/office/drawing/2014/main" id="{7CC8E6E4-F551-385C-FB82-E0DC1F41683A}"/>
              </a:ext>
            </a:extLst>
          </p:cNvPr>
          <p:cNvSpPr/>
          <p:nvPr userDrawn="1"/>
        </p:nvSpPr>
        <p:spPr>
          <a:xfrm>
            <a:off x="6476915" y="1922787"/>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8" name="Oval 17">
            <a:extLst>
              <a:ext uri="{FF2B5EF4-FFF2-40B4-BE49-F238E27FC236}">
                <a16:creationId xmlns:a16="http://schemas.microsoft.com/office/drawing/2014/main" id="{D29C42C5-603C-FCCB-D730-0AD61CFA4CC2}"/>
              </a:ext>
            </a:extLst>
          </p:cNvPr>
          <p:cNvSpPr/>
          <p:nvPr userDrawn="1"/>
        </p:nvSpPr>
        <p:spPr>
          <a:xfrm>
            <a:off x="9058190" y="1922787"/>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noChangeAspect="1"/>
          </p:cNvSpPr>
          <p:nvPr>
            <p:ph type="pic" sz="quarter" idx="14"/>
          </p:nvPr>
        </p:nvSpPr>
        <p:spPr>
          <a:xfrm>
            <a:off x="1524893" y="2133315"/>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noChangeAspect="1"/>
          </p:cNvSpPr>
          <p:nvPr>
            <p:ph type="pic" sz="quarter" idx="15"/>
          </p:nvPr>
        </p:nvSpPr>
        <p:spPr>
          <a:xfrm>
            <a:off x="4106168" y="2133315"/>
            <a:ext cx="1170432" cy="1170432"/>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6053328"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631936"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886968"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3474720"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88696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3474720"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noChangeAspect="1"/>
          </p:cNvSpPr>
          <p:nvPr>
            <p:ph type="pic" sz="quarter" idx="24"/>
          </p:nvPr>
        </p:nvSpPr>
        <p:spPr>
          <a:xfrm>
            <a:off x="6687443" y="2133315"/>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noChangeAspect="1"/>
          </p:cNvSpPr>
          <p:nvPr>
            <p:ph type="pic" sz="quarter" idx="25"/>
          </p:nvPr>
        </p:nvSpPr>
        <p:spPr>
          <a:xfrm>
            <a:off x="9268718" y="2133315"/>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631936"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605332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p>
        </p:txBody>
      </p:sp>
      <p:sp>
        <p:nvSpPr>
          <p:cNvPr id="24" name="Oval 23">
            <a:extLst>
              <a:ext uri="{FF2B5EF4-FFF2-40B4-BE49-F238E27FC236}">
                <a16:creationId xmlns:a16="http://schemas.microsoft.com/office/drawing/2014/main" id="{DCCCB2D5-E906-485E-2E26-F407AF7990EE}"/>
              </a:ext>
            </a:extLst>
          </p:cNvPr>
          <p:cNvSpPr/>
          <p:nvPr userDrawn="1"/>
        </p:nvSpPr>
        <p:spPr>
          <a:xfrm>
            <a:off x="1314365" y="4348233"/>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Oval 25">
            <a:extLst>
              <a:ext uri="{FF2B5EF4-FFF2-40B4-BE49-F238E27FC236}">
                <a16:creationId xmlns:a16="http://schemas.microsoft.com/office/drawing/2014/main" id="{608273C2-3AD4-6120-E47A-26DB07BBD95D}"/>
              </a:ext>
            </a:extLst>
          </p:cNvPr>
          <p:cNvSpPr/>
          <p:nvPr userDrawn="1"/>
        </p:nvSpPr>
        <p:spPr>
          <a:xfrm>
            <a:off x="3895640" y="4348233"/>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8" name="Oval 27">
            <a:extLst>
              <a:ext uri="{FF2B5EF4-FFF2-40B4-BE49-F238E27FC236}">
                <a16:creationId xmlns:a16="http://schemas.microsoft.com/office/drawing/2014/main" id="{52F43D3C-5856-8C0F-0F96-72BD06ABE36F}"/>
              </a:ext>
            </a:extLst>
          </p:cNvPr>
          <p:cNvSpPr/>
          <p:nvPr userDrawn="1"/>
        </p:nvSpPr>
        <p:spPr>
          <a:xfrm>
            <a:off x="6476915" y="4348233"/>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0" name="Oval 29">
            <a:extLst>
              <a:ext uri="{FF2B5EF4-FFF2-40B4-BE49-F238E27FC236}">
                <a16:creationId xmlns:a16="http://schemas.microsoft.com/office/drawing/2014/main" id="{9185EECC-2E1F-A706-B285-3F50DE4E325D}"/>
              </a:ext>
            </a:extLst>
          </p:cNvPr>
          <p:cNvSpPr/>
          <p:nvPr userDrawn="1"/>
        </p:nvSpPr>
        <p:spPr>
          <a:xfrm>
            <a:off x="9058190" y="4348233"/>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1" name="Picture Placeholder 42">
            <a:extLst>
              <a:ext uri="{FF2B5EF4-FFF2-40B4-BE49-F238E27FC236}">
                <a16:creationId xmlns:a16="http://schemas.microsoft.com/office/drawing/2014/main" id="{68BB68C2-C6BF-C6F9-8006-0D20E4119CDC}"/>
              </a:ext>
            </a:extLst>
          </p:cNvPr>
          <p:cNvSpPr>
            <a:spLocks noGrp="1" noChangeAspect="1"/>
          </p:cNvSpPr>
          <p:nvPr>
            <p:ph type="pic" sz="quarter" idx="26"/>
          </p:nvPr>
        </p:nvSpPr>
        <p:spPr>
          <a:xfrm>
            <a:off x="1524893" y="4558761"/>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32" name="Picture Placeholder 42">
            <a:extLst>
              <a:ext uri="{FF2B5EF4-FFF2-40B4-BE49-F238E27FC236}">
                <a16:creationId xmlns:a16="http://schemas.microsoft.com/office/drawing/2014/main" id="{7ED2CB41-D537-2DB4-7393-38B54A68A24F}"/>
              </a:ext>
            </a:extLst>
          </p:cNvPr>
          <p:cNvSpPr>
            <a:spLocks noGrp="1" noChangeAspect="1"/>
          </p:cNvSpPr>
          <p:nvPr>
            <p:ph type="pic" sz="quarter" idx="27"/>
          </p:nvPr>
        </p:nvSpPr>
        <p:spPr>
          <a:xfrm>
            <a:off x="4106168" y="4558761"/>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33" name="Text Placeholder 47">
            <a:extLst>
              <a:ext uri="{FF2B5EF4-FFF2-40B4-BE49-F238E27FC236}">
                <a16:creationId xmlns:a16="http://schemas.microsoft.com/office/drawing/2014/main" id="{BBFB738A-B417-1ECD-CD63-3482F41BC56C}"/>
              </a:ext>
            </a:extLst>
          </p:cNvPr>
          <p:cNvSpPr>
            <a:spLocks noGrp="1"/>
          </p:cNvSpPr>
          <p:nvPr>
            <p:ph type="body" sz="quarter" idx="28"/>
          </p:nvPr>
        </p:nvSpPr>
        <p:spPr>
          <a:xfrm>
            <a:off x="6053328"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4" name="Text Placeholder 47">
            <a:extLst>
              <a:ext uri="{FF2B5EF4-FFF2-40B4-BE49-F238E27FC236}">
                <a16:creationId xmlns:a16="http://schemas.microsoft.com/office/drawing/2014/main" id="{2D5357B5-C3E2-7F93-1D38-5A371EEEF566}"/>
              </a:ext>
            </a:extLst>
          </p:cNvPr>
          <p:cNvSpPr>
            <a:spLocks noGrp="1"/>
          </p:cNvSpPr>
          <p:nvPr>
            <p:ph type="body" sz="quarter" idx="29"/>
          </p:nvPr>
        </p:nvSpPr>
        <p:spPr>
          <a:xfrm>
            <a:off x="8631936"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5" name="Text Placeholder 47">
            <a:extLst>
              <a:ext uri="{FF2B5EF4-FFF2-40B4-BE49-F238E27FC236}">
                <a16:creationId xmlns:a16="http://schemas.microsoft.com/office/drawing/2014/main" id="{F3A2EC5D-9943-7E84-56FB-B58A67C05507}"/>
              </a:ext>
            </a:extLst>
          </p:cNvPr>
          <p:cNvSpPr>
            <a:spLocks noGrp="1"/>
          </p:cNvSpPr>
          <p:nvPr>
            <p:ph type="body" sz="quarter" idx="30"/>
          </p:nvPr>
        </p:nvSpPr>
        <p:spPr>
          <a:xfrm>
            <a:off x="886968"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6" name="Text Placeholder 47">
            <a:extLst>
              <a:ext uri="{FF2B5EF4-FFF2-40B4-BE49-F238E27FC236}">
                <a16:creationId xmlns:a16="http://schemas.microsoft.com/office/drawing/2014/main" id="{DE78D7B0-18B2-66C2-EA4E-90629F60BFAC}"/>
              </a:ext>
            </a:extLst>
          </p:cNvPr>
          <p:cNvSpPr>
            <a:spLocks noGrp="1"/>
          </p:cNvSpPr>
          <p:nvPr>
            <p:ph type="body" sz="quarter" idx="31"/>
          </p:nvPr>
        </p:nvSpPr>
        <p:spPr>
          <a:xfrm>
            <a:off x="3474720"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7" name="Text Placeholder 47">
            <a:extLst>
              <a:ext uri="{FF2B5EF4-FFF2-40B4-BE49-F238E27FC236}">
                <a16:creationId xmlns:a16="http://schemas.microsoft.com/office/drawing/2014/main" id="{A171817E-40B4-8D03-2F00-07A0200ABC8F}"/>
              </a:ext>
            </a:extLst>
          </p:cNvPr>
          <p:cNvSpPr>
            <a:spLocks noGrp="1"/>
          </p:cNvSpPr>
          <p:nvPr>
            <p:ph type="body" sz="quarter" idx="32"/>
          </p:nvPr>
        </p:nvSpPr>
        <p:spPr>
          <a:xfrm>
            <a:off x="88696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8" name="Text Placeholder 47">
            <a:extLst>
              <a:ext uri="{FF2B5EF4-FFF2-40B4-BE49-F238E27FC236}">
                <a16:creationId xmlns:a16="http://schemas.microsoft.com/office/drawing/2014/main" id="{7CB4D57A-D57F-A9A7-E242-62A0EFB9034B}"/>
              </a:ext>
            </a:extLst>
          </p:cNvPr>
          <p:cNvSpPr>
            <a:spLocks noGrp="1"/>
          </p:cNvSpPr>
          <p:nvPr>
            <p:ph type="body" sz="quarter" idx="33"/>
          </p:nvPr>
        </p:nvSpPr>
        <p:spPr>
          <a:xfrm>
            <a:off x="3474720"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9" name="Picture Placeholder 42">
            <a:extLst>
              <a:ext uri="{FF2B5EF4-FFF2-40B4-BE49-F238E27FC236}">
                <a16:creationId xmlns:a16="http://schemas.microsoft.com/office/drawing/2014/main" id="{CABD2581-C1DD-BCD8-B303-D442E2826A57}"/>
              </a:ext>
            </a:extLst>
          </p:cNvPr>
          <p:cNvSpPr>
            <a:spLocks noGrp="1" noChangeAspect="1"/>
          </p:cNvSpPr>
          <p:nvPr>
            <p:ph type="pic" sz="quarter" idx="34"/>
          </p:nvPr>
        </p:nvSpPr>
        <p:spPr>
          <a:xfrm>
            <a:off x="6687443" y="4558761"/>
            <a:ext cx="1170432" cy="1170432"/>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40" name="Picture Placeholder 42">
            <a:extLst>
              <a:ext uri="{FF2B5EF4-FFF2-40B4-BE49-F238E27FC236}">
                <a16:creationId xmlns:a16="http://schemas.microsoft.com/office/drawing/2014/main" id="{69C46305-033A-D1D0-006B-CA534D171213}"/>
              </a:ext>
            </a:extLst>
          </p:cNvPr>
          <p:cNvSpPr>
            <a:spLocks noGrp="1" noChangeAspect="1"/>
          </p:cNvSpPr>
          <p:nvPr>
            <p:ph type="pic" sz="quarter" idx="35"/>
          </p:nvPr>
        </p:nvSpPr>
        <p:spPr>
          <a:xfrm>
            <a:off x="9268718" y="4558761"/>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1" name="Text Placeholder 47">
            <a:extLst>
              <a:ext uri="{FF2B5EF4-FFF2-40B4-BE49-F238E27FC236}">
                <a16:creationId xmlns:a16="http://schemas.microsoft.com/office/drawing/2014/main" id="{8A2F0738-422D-8670-FFDD-4DD9CC8579DC}"/>
              </a:ext>
            </a:extLst>
          </p:cNvPr>
          <p:cNvSpPr>
            <a:spLocks noGrp="1"/>
          </p:cNvSpPr>
          <p:nvPr>
            <p:ph type="body" sz="quarter" idx="36"/>
          </p:nvPr>
        </p:nvSpPr>
        <p:spPr>
          <a:xfrm>
            <a:off x="8631936"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42" name="Text Placeholder 47">
            <a:extLst>
              <a:ext uri="{FF2B5EF4-FFF2-40B4-BE49-F238E27FC236}">
                <a16:creationId xmlns:a16="http://schemas.microsoft.com/office/drawing/2014/main" id="{83236D35-4927-EB6F-1700-660A0790337E}"/>
              </a:ext>
            </a:extLst>
          </p:cNvPr>
          <p:cNvSpPr>
            <a:spLocks noGrp="1"/>
          </p:cNvSpPr>
          <p:nvPr>
            <p:ph type="body" sz="quarter" idx="37"/>
          </p:nvPr>
        </p:nvSpPr>
        <p:spPr>
          <a:xfrm>
            <a:off x="605332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B5F9D1D0-8763-3145-447C-B59E4A8FC6EC}"/>
              </a:ext>
            </a:extLst>
          </p:cNvPr>
          <p:cNvSpPr>
            <a:spLocks noGrp="1"/>
          </p:cNvSpPr>
          <p:nvPr>
            <p:ph type="sldNum" sz="quarter" idx="39"/>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45881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1E197C-8454-08AA-A652-357480D98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530FAC-6DFA-F32C-E62D-5C32C06A02DC}"/>
              </a:ext>
            </a:extLst>
          </p:cNvPr>
          <p:cNvSpPr>
            <a:spLocks noGrp="1"/>
          </p:cNvSpPr>
          <p:nvPr>
            <p:ph type="ftr" sz="quarter" idx="3"/>
          </p:nvPr>
        </p:nvSpPr>
        <p:spPr>
          <a:xfrm>
            <a:off x="732271" y="623443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F7B62FF-DCC3-B0E5-E9C3-736A708235A7}"/>
              </a:ext>
            </a:extLst>
          </p:cNvPr>
          <p:cNvSpPr>
            <a:spLocks noGrp="1"/>
          </p:cNvSpPr>
          <p:nvPr>
            <p:ph type="sldNum" sz="quarter" idx="4"/>
          </p:nvPr>
        </p:nvSpPr>
        <p:spPr>
          <a:xfrm>
            <a:off x="1651903" y="809244"/>
            <a:ext cx="941832" cy="621792"/>
          </a:xfrm>
          <a:prstGeom prst="rect">
            <a:avLst/>
          </a:prstGeom>
        </p:spPr>
        <p:txBody>
          <a:bodyPr vert="horz" lIns="91440" tIns="45720" rIns="91440" bIns="45720" rtlCol="0" anchor="ctr"/>
          <a:lstStyle>
            <a:lvl1pPr algn="ctr">
              <a:defRPr sz="3200">
                <a:solidFill>
                  <a:schemeClr val="bg2"/>
                </a:solidFill>
              </a:defRPr>
            </a:lvl1pPr>
          </a:lstStyle>
          <a:p>
            <a:fld id="{CC43B8D3-9A08-F84C-9DD4-44948BA52D4B}" type="slidenum">
              <a:rPr lang="en-US" smtClean="0"/>
              <a:pPr/>
              <a:t>‹#›</a:t>
            </a:fld>
            <a:endParaRPr lang="en-US" dirty="0"/>
          </a:p>
        </p:txBody>
      </p:sp>
      <p:sp>
        <p:nvSpPr>
          <p:cNvPr id="25" name="Rectangle 24">
            <a:extLst>
              <a:ext uri="{FF2B5EF4-FFF2-40B4-BE49-F238E27FC236}">
                <a16:creationId xmlns:a16="http://schemas.microsoft.com/office/drawing/2014/main" id="{0EEFFBFB-5A27-2D81-3931-C98447651EF4}"/>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95E283-E2C6-EE8C-5FC9-96FD9B2DC537}"/>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6BEB7FA7-6E9C-81BB-8E55-A22BFF734E24}"/>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7E78B78-C9C0-6811-5C24-BA7F4E612036}"/>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rot="13498771">
            <a:off x="868523" y="778989"/>
            <a:ext cx="660389" cy="660389"/>
          </a:xfrm>
          <a:prstGeom prst="rect">
            <a:avLst/>
          </a:prstGeom>
        </p:spPr>
      </p:pic>
      <p:cxnSp>
        <p:nvCxnSpPr>
          <p:cNvPr id="32" name="Straight Connector 31">
            <a:extLst>
              <a:ext uri="{FF2B5EF4-FFF2-40B4-BE49-F238E27FC236}">
                <a16:creationId xmlns:a16="http://schemas.microsoft.com/office/drawing/2014/main" id="{9F9C8F7F-2A36-A3D8-7C9C-CFDFFF47B82A}"/>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E59602F-1B68-185F-6DA7-FDDA1F06ACC2}"/>
              </a:ext>
            </a:extLst>
          </p:cNvPr>
          <p:cNvSpPr>
            <a:spLocks noGrp="1"/>
          </p:cNvSpPr>
          <p:nvPr>
            <p:ph type="title"/>
          </p:nvPr>
        </p:nvSpPr>
        <p:spPr>
          <a:xfrm>
            <a:off x="2697480" y="731520"/>
            <a:ext cx="8762246" cy="777240"/>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72648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8" r:id="rId5"/>
    <p:sldLayoutId id="2147483663" r:id="rId6"/>
    <p:sldLayoutId id="2147483664" r:id="rId7"/>
    <p:sldLayoutId id="2147483659" r:id="rId8"/>
    <p:sldLayoutId id="2147483660" r:id="rId9"/>
    <p:sldLayoutId id="2147483661" r:id="rId10"/>
    <p:sldLayoutId id="2147483652" r:id="rId11"/>
    <p:sldLayoutId id="2147483667" r:id="rId12"/>
    <p:sldLayoutId id="2147483653" r:id="rId13"/>
    <p:sldLayoutId id="2147483668" r:id="rId14"/>
    <p:sldLayoutId id="2147483665" r:id="rId15"/>
    <p:sldLayoutId id="2147483666" r:id="rId16"/>
    <p:sldLayoutId id="2147483654" r:id="rId17"/>
    <p:sldLayoutId id="2147483655" r:id="rId18"/>
    <p:sldLayoutId id="2147483656" r:id="rId19"/>
    <p:sldLayoutId id="2147483657" r:id="rId20"/>
    <p:sldLayoutId id="2147483669" r:id="rId2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8762-BFD9-B53C-F438-D440DBFDD2F9}"/>
              </a:ext>
            </a:extLst>
          </p:cNvPr>
          <p:cNvSpPr>
            <a:spLocks noGrp="1"/>
          </p:cNvSpPr>
          <p:nvPr>
            <p:ph type="ctrTitle"/>
          </p:nvPr>
        </p:nvSpPr>
        <p:spPr/>
        <p:txBody>
          <a:bodyPr/>
          <a:lstStyle/>
          <a:p>
            <a:r>
              <a:rPr lang="en-US" dirty="0"/>
              <a:t>Power-CONSUMPTION</a:t>
            </a:r>
          </a:p>
        </p:txBody>
      </p:sp>
      <p:sp>
        <p:nvSpPr>
          <p:cNvPr id="3" name="Subtitle 2">
            <a:extLst>
              <a:ext uri="{FF2B5EF4-FFF2-40B4-BE49-F238E27FC236}">
                <a16:creationId xmlns:a16="http://schemas.microsoft.com/office/drawing/2014/main" id="{A57451B7-2A25-8813-BC77-07DE3529FCEE}"/>
              </a:ext>
            </a:extLst>
          </p:cNvPr>
          <p:cNvSpPr>
            <a:spLocks noGrp="1"/>
          </p:cNvSpPr>
          <p:nvPr>
            <p:ph type="subTitle" idx="1"/>
          </p:nvPr>
        </p:nvSpPr>
        <p:spPr/>
        <p:txBody>
          <a:bodyPr>
            <a:noAutofit/>
          </a:bodyPr>
          <a:lstStyle/>
          <a:p>
            <a:r>
              <a:rPr lang="en-US" dirty="0"/>
              <a:t>DEPI Graduation Project:</a:t>
            </a:r>
          </a:p>
        </p:txBody>
      </p:sp>
    </p:spTree>
    <p:extLst>
      <p:ext uri="{BB962C8B-B14F-4D97-AF65-F5344CB8AC3E}">
        <p14:creationId xmlns:p14="http://schemas.microsoft.com/office/powerpoint/2010/main" val="282759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1AFEF4-4306-3C66-01FD-76E24B3621EF}"/>
              </a:ext>
            </a:extLst>
          </p:cNvPr>
          <p:cNvSpPr>
            <a:spLocks noGrp="1"/>
          </p:cNvSpPr>
          <p:nvPr>
            <p:ph sz="half" idx="2"/>
          </p:nvPr>
        </p:nvSpPr>
        <p:spPr>
          <a:xfrm>
            <a:off x="1052623" y="1524033"/>
            <a:ext cx="10568763" cy="4602447"/>
          </a:xfrm>
        </p:spPr>
        <p:txBody>
          <a:bodyPr>
            <a:normAutofit fontScale="55000" lnSpcReduction="20000"/>
          </a:bodyPr>
          <a:lstStyle/>
          <a:p>
            <a:pPr marL="457200" indent="-457200">
              <a:buFont typeface="Wingdings" panose="05000000000000000000" pitchFamily="2" charset="2"/>
              <a:buChar char="Ø"/>
            </a:pPr>
            <a:r>
              <a:rPr lang="en-US" sz="3800" b="1" dirty="0">
                <a:latin typeface="Aptos" panose="020B0004020202020204" pitchFamily="34" charset="0"/>
              </a:rPr>
              <a:t>Source Files</a:t>
            </a:r>
            <a:r>
              <a:rPr lang="en-US" sz="3800" dirty="0">
                <a:latin typeface="Aptos" panose="020B0004020202020204" pitchFamily="34" charset="0"/>
              </a:rPr>
              <a:t>: Three Excel files containing:</a:t>
            </a:r>
          </a:p>
          <a:p>
            <a:pPr marL="0" indent="0">
              <a:buNone/>
            </a:pPr>
            <a:r>
              <a:rPr lang="en-US" sz="3800" b="1" dirty="0">
                <a:latin typeface="Aptos" panose="020B0004020202020204" pitchFamily="34" charset="0"/>
              </a:rPr>
              <a:t>	-Voltage Dataset</a:t>
            </a:r>
            <a:r>
              <a:rPr lang="en-US" sz="3800" dirty="0">
                <a:latin typeface="Aptos" panose="020B0004020202020204" pitchFamily="34" charset="0"/>
              </a:rPr>
              <a:t>: Contains voltage readings across time.</a:t>
            </a:r>
          </a:p>
          <a:p>
            <a:pPr marL="0" indent="0">
              <a:buNone/>
            </a:pPr>
            <a:r>
              <a:rPr lang="en-US" sz="3800" b="1" dirty="0">
                <a:latin typeface="Aptos" panose="020B0004020202020204" pitchFamily="34" charset="0"/>
              </a:rPr>
              <a:t>	-Power Dataset</a:t>
            </a:r>
            <a:r>
              <a:rPr lang="en-US" sz="3800" dirty="0">
                <a:latin typeface="Aptos" panose="020B0004020202020204" pitchFamily="34" charset="0"/>
              </a:rPr>
              <a:t>: Contains global active and reactive power readings.</a:t>
            </a:r>
          </a:p>
          <a:p>
            <a:pPr marL="0" indent="0">
              <a:buNone/>
            </a:pPr>
            <a:r>
              <a:rPr lang="en-US" sz="3800" b="1" dirty="0">
                <a:latin typeface="Aptos" panose="020B0004020202020204" pitchFamily="34" charset="0"/>
              </a:rPr>
              <a:t>	-Sub-Metering Dataset</a:t>
            </a:r>
            <a:r>
              <a:rPr lang="en-US" sz="3800" dirty="0">
                <a:latin typeface="Aptos" panose="020B0004020202020204" pitchFamily="34" charset="0"/>
              </a:rPr>
              <a:t>: Contains readings from different household </a:t>
            </a:r>
          </a:p>
          <a:p>
            <a:pPr marL="0" indent="0">
              <a:buNone/>
            </a:pPr>
            <a:r>
              <a:rPr lang="en-US" sz="3800" dirty="0">
                <a:latin typeface="Aptos" panose="020B0004020202020204" pitchFamily="34" charset="0"/>
              </a:rPr>
              <a:t>           	Sub-Meters</a:t>
            </a:r>
          </a:p>
          <a:p>
            <a:pPr marL="457200" indent="-457200">
              <a:buFont typeface="Wingdings" panose="05000000000000000000" pitchFamily="2" charset="2"/>
              <a:buChar char="Ø"/>
            </a:pPr>
            <a:r>
              <a:rPr lang="en-US" sz="3800" b="1" dirty="0">
                <a:latin typeface="Aptos" panose="020B0004020202020204" pitchFamily="34" charset="0"/>
              </a:rPr>
              <a:t>Conversion</a:t>
            </a:r>
            <a:r>
              <a:rPr lang="en-US" sz="3800" dirty="0">
                <a:latin typeface="Aptos" panose="020B0004020202020204" pitchFamily="34" charset="0"/>
              </a:rPr>
              <a:t>:</a:t>
            </a:r>
          </a:p>
          <a:p>
            <a:pPr marL="0" indent="0">
              <a:buNone/>
            </a:pPr>
            <a:r>
              <a:rPr lang="en-US" sz="3800" dirty="0">
                <a:latin typeface="Aptos" panose="020B0004020202020204" pitchFamily="34" charset="0"/>
              </a:rPr>
              <a:t>	-Data was converted from Excel to CSV format using Python for</a:t>
            </a:r>
          </a:p>
          <a:p>
            <a:pPr marL="0" indent="0">
              <a:buNone/>
            </a:pPr>
            <a:r>
              <a:rPr lang="en-US" sz="3800" dirty="0">
                <a:latin typeface="Aptos" panose="020B0004020202020204" pitchFamily="34" charset="0"/>
              </a:rPr>
              <a:t> 	compatibility and ease of processing    </a:t>
            </a:r>
          </a:p>
          <a:p>
            <a:pPr marL="457200" indent="-457200">
              <a:buFont typeface="Wingdings" panose="05000000000000000000" pitchFamily="2" charset="2"/>
              <a:buChar char="Ø"/>
            </a:pPr>
            <a:r>
              <a:rPr lang="en-US" sz="3800" b="1" dirty="0">
                <a:latin typeface="Aptos" panose="020B0004020202020204" pitchFamily="34" charset="0"/>
              </a:rPr>
              <a:t>Initial Challenges</a:t>
            </a:r>
            <a:r>
              <a:rPr lang="en-US" sz="3800" dirty="0">
                <a:latin typeface="Aptos" panose="020B0004020202020204" pitchFamily="34" charset="0"/>
              </a:rPr>
              <a:t>:</a:t>
            </a:r>
          </a:p>
          <a:p>
            <a:pPr marL="0" indent="0">
              <a:buNone/>
            </a:pPr>
            <a:r>
              <a:rPr lang="en-US" sz="3800" dirty="0">
                <a:latin typeface="Aptos" panose="020B0004020202020204" pitchFamily="34" charset="0"/>
              </a:rPr>
              <a:t>	- Excel file format, large file size, inconsistencies in time and date formats</a:t>
            </a:r>
            <a:r>
              <a:rPr lang="en-US" sz="3400" dirty="0">
                <a:latin typeface="Aptos" panose="020B0004020202020204" pitchFamily="34" charset="0"/>
              </a:rPr>
              <a:t>.</a:t>
            </a:r>
          </a:p>
          <a:p>
            <a:endParaRPr lang="en-US" dirty="0"/>
          </a:p>
        </p:txBody>
      </p:sp>
      <p:sp>
        <p:nvSpPr>
          <p:cNvPr id="16" name="Title 5">
            <a:extLst>
              <a:ext uri="{FF2B5EF4-FFF2-40B4-BE49-F238E27FC236}">
                <a16:creationId xmlns:a16="http://schemas.microsoft.com/office/drawing/2014/main" id="{91454143-82C1-F0EE-06D5-45FB9E105600}"/>
              </a:ext>
            </a:extLst>
          </p:cNvPr>
          <p:cNvSpPr>
            <a:spLocks noGrp="1"/>
          </p:cNvSpPr>
          <p:nvPr>
            <p:ph type="title"/>
          </p:nvPr>
        </p:nvSpPr>
        <p:spPr>
          <a:xfrm>
            <a:off x="2697480" y="731520"/>
            <a:ext cx="8762246" cy="777240"/>
          </a:xfrm>
        </p:spPr>
        <p:txBody>
          <a:bodyPr/>
          <a:lstStyle/>
          <a:p>
            <a:r>
              <a:rPr lang="en-US" sz="4000" dirty="0"/>
              <a:t>Data Source</a:t>
            </a:r>
            <a:endParaRPr lang="en-US" dirty="0"/>
          </a:p>
        </p:txBody>
      </p:sp>
    </p:spTree>
    <p:extLst>
      <p:ext uri="{BB962C8B-B14F-4D97-AF65-F5344CB8AC3E}">
        <p14:creationId xmlns:p14="http://schemas.microsoft.com/office/powerpoint/2010/main" val="9958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FEAA-3831-1AF9-BB34-DD4C902BE4A3}"/>
              </a:ext>
            </a:extLst>
          </p:cNvPr>
          <p:cNvSpPr>
            <a:spLocks noGrp="1"/>
          </p:cNvSpPr>
          <p:nvPr>
            <p:ph type="title"/>
          </p:nvPr>
        </p:nvSpPr>
        <p:spPr>
          <a:xfrm>
            <a:off x="4029740" y="3428999"/>
            <a:ext cx="6974957" cy="760927"/>
          </a:xfrm>
        </p:spPr>
        <p:txBody>
          <a:bodyPr/>
          <a:lstStyle/>
          <a:p>
            <a:r>
              <a:rPr lang="en-US" sz="5400" b="1" dirty="0"/>
              <a:t>Data Engineering Workflow</a:t>
            </a:r>
            <a:endParaRPr lang="en-US" sz="5400" dirty="0"/>
          </a:p>
        </p:txBody>
      </p:sp>
    </p:spTree>
    <p:extLst>
      <p:ext uri="{BB962C8B-B14F-4D97-AF65-F5344CB8AC3E}">
        <p14:creationId xmlns:p14="http://schemas.microsoft.com/office/powerpoint/2010/main" val="180419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ACB31-349F-DD88-0CF1-32B65B3B3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DC41F-C285-93ED-7DBF-F553FEC60E3D}"/>
              </a:ext>
            </a:extLst>
          </p:cNvPr>
          <p:cNvSpPr>
            <a:spLocks noGrp="1"/>
          </p:cNvSpPr>
          <p:nvPr>
            <p:ph type="title"/>
          </p:nvPr>
        </p:nvSpPr>
        <p:spPr>
          <a:xfrm>
            <a:off x="2697480" y="731520"/>
            <a:ext cx="8762246" cy="777240"/>
          </a:xfrm>
        </p:spPr>
        <p:txBody>
          <a:bodyPr anchor="ctr">
            <a:normAutofit/>
          </a:bodyPr>
          <a:lstStyle/>
          <a:p>
            <a:r>
              <a:rPr lang="en-US" b="1" dirty="0"/>
              <a:t>Data Engineering Workflow</a:t>
            </a:r>
            <a:endParaRPr lang="en-US" dirty="0"/>
          </a:p>
        </p:txBody>
      </p:sp>
      <p:sp>
        <p:nvSpPr>
          <p:cNvPr id="7" name="Content Placeholder 2">
            <a:extLst>
              <a:ext uri="{FF2B5EF4-FFF2-40B4-BE49-F238E27FC236}">
                <a16:creationId xmlns:a16="http://schemas.microsoft.com/office/drawing/2014/main" id="{493FDC04-323E-2C22-35C8-9A287B6CA6EE}"/>
              </a:ext>
            </a:extLst>
          </p:cNvPr>
          <p:cNvSpPr>
            <a:spLocks noGrp="1"/>
          </p:cNvSpPr>
          <p:nvPr>
            <p:ph idx="1"/>
          </p:nvPr>
        </p:nvSpPr>
        <p:spPr>
          <a:xfrm>
            <a:off x="701749" y="1786270"/>
            <a:ext cx="8070111" cy="4040372"/>
          </a:xfrm>
        </p:spPr>
        <p:txBody>
          <a:bodyPr>
            <a:normAutofit fontScale="92500" lnSpcReduction="10000"/>
          </a:bodyPr>
          <a:lstStyle/>
          <a:p>
            <a:pPr>
              <a:buFont typeface="Wingdings" panose="05000000000000000000" pitchFamily="2" charset="2"/>
              <a:buChar char="Ø"/>
            </a:pPr>
            <a:r>
              <a:rPr lang="en-US" sz="2400" b="1" dirty="0">
                <a:latin typeface="Aptos" panose="020B0004020202020204" pitchFamily="34" charset="0"/>
              </a:rPr>
              <a:t>Data Extraction</a:t>
            </a:r>
            <a:r>
              <a:rPr lang="en-US" sz="2400" dirty="0">
                <a:latin typeface="Aptos" panose="020B0004020202020204" pitchFamily="34" charset="0"/>
              </a:rPr>
              <a:t>:</a:t>
            </a:r>
          </a:p>
          <a:p>
            <a:pPr marL="0" indent="0">
              <a:buNone/>
            </a:pPr>
            <a:r>
              <a:rPr lang="en-US" sz="2400" dirty="0">
                <a:latin typeface="Aptos" panose="020B0004020202020204" pitchFamily="34" charset="0"/>
              </a:rPr>
              <a:t>	 1-Extracted data from CSV files into Pandas </a:t>
            </a:r>
            <a:r>
              <a:rPr lang="en-US" sz="2400" dirty="0" err="1">
                <a:latin typeface="Aptos" panose="020B0004020202020204" pitchFamily="34" charset="0"/>
              </a:rPr>
              <a:t>DataFrames</a:t>
            </a:r>
            <a:r>
              <a:rPr lang="en-US" sz="2400" dirty="0">
                <a:latin typeface="Aptos" panose="020B0004020202020204" pitchFamily="34" charset="0"/>
              </a:rPr>
              <a:t>.</a:t>
            </a:r>
          </a:p>
          <a:p>
            <a:pPr marL="0" indent="0">
              <a:buNone/>
            </a:pPr>
            <a:r>
              <a:rPr lang="en-US" sz="2400" dirty="0">
                <a:latin typeface="Aptos" panose="020B0004020202020204" pitchFamily="34" charset="0"/>
              </a:rPr>
              <a:t>                 2- Verified data integrity and ensured all files were 	properly loaded.</a:t>
            </a:r>
          </a:p>
          <a:p>
            <a:pPr marL="0" indent="0">
              <a:buNone/>
            </a:pPr>
            <a:endParaRPr lang="en-US" sz="2400" dirty="0">
              <a:latin typeface="Aptos" panose="020B0004020202020204" pitchFamily="34" charset="0"/>
            </a:endParaRPr>
          </a:p>
          <a:p>
            <a:pPr marL="457200" indent="-457200">
              <a:buFont typeface="Wingdings" panose="05000000000000000000" pitchFamily="2" charset="2"/>
              <a:buChar char="Ø"/>
            </a:pPr>
            <a:r>
              <a:rPr lang="en-US" sz="2400" b="1" dirty="0">
                <a:latin typeface="Aptos" panose="020B0004020202020204" pitchFamily="34" charset="0"/>
              </a:rPr>
              <a:t>Data Cleaning</a:t>
            </a:r>
            <a:r>
              <a:rPr lang="en-US" sz="2400" dirty="0">
                <a:latin typeface="Aptos" panose="020B0004020202020204" pitchFamily="34" charset="0"/>
              </a:rPr>
              <a:t>:</a:t>
            </a:r>
          </a:p>
          <a:p>
            <a:pPr marL="0" indent="0">
              <a:buNone/>
            </a:pPr>
            <a:r>
              <a:rPr lang="en-US" sz="2400" dirty="0">
                <a:latin typeface="Aptos" panose="020B0004020202020204" pitchFamily="34" charset="0"/>
              </a:rPr>
              <a:t>	1- Time Column Conversion: Converted the Time column 	in the voltage dataset to a proper datetime format using a 	lambda function.</a:t>
            </a:r>
          </a:p>
          <a:p>
            <a:pPr marL="0" indent="0">
              <a:buNone/>
            </a:pPr>
            <a:endParaRPr lang="en-US" sz="2400" dirty="0">
              <a:latin typeface="Aptos" panose="020B0004020202020204" pitchFamily="34" charset="0"/>
            </a:endParaRPr>
          </a:p>
          <a:p>
            <a:pPr marL="0" indent="0">
              <a:buNone/>
            </a:pPr>
            <a:r>
              <a:rPr lang="en-US" sz="2400" dirty="0">
                <a:latin typeface="Aptos" panose="020B0004020202020204" pitchFamily="34" charset="0"/>
              </a:rPr>
              <a:t>               2-Handling Missing Data: Checked for missing or null 	values and either filled or dropped them based on 	relevance</a:t>
            </a:r>
          </a:p>
          <a:p>
            <a:endParaRPr lang="en-US" dirty="0"/>
          </a:p>
        </p:txBody>
      </p:sp>
    </p:spTree>
    <p:extLst>
      <p:ext uri="{BB962C8B-B14F-4D97-AF65-F5344CB8AC3E}">
        <p14:creationId xmlns:p14="http://schemas.microsoft.com/office/powerpoint/2010/main" val="384976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53EA-9FC4-E285-A0E6-47D586561A66}"/>
              </a:ext>
            </a:extLst>
          </p:cNvPr>
          <p:cNvSpPr>
            <a:spLocks noGrp="1"/>
          </p:cNvSpPr>
          <p:nvPr>
            <p:ph type="title"/>
          </p:nvPr>
        </p:nvSpPr>
        <p:spPr/>
        <p:txBody>
          <a:bodyPr/>
          <a:lstStyle/>
          <a:p>
            <a:r>
              <a:rPr lang="en-US" b="1" dirty="0"/>
              <a:t>Data Engineering Workflow</a:t>
            </a:r>
            <a:endParaRPr lang="en-US" dirty="0"/>
          </a:p>
        </p:txBody>
      </p:sp>
      <p:sp>
        <p:nvSpPr>
          <p:cNvPr id="3" name="Content Placeholder 2">
            <a:extLst>
              <a:ext uri="{FF2B5EF4-FFF2-40B4-BE49-F238E27FC236}">
                <a16:creationId xmlns:a16="http://schemas.microsoft.com/office/drawing/2014/main" id="{C160D0BD-44D0-A07B-4A6F-F1967B1B07F2}"/>
              </a:ext>
            </a:extLst>
          </p:cNvPr>
          <p:cNvSpPr>
            <a:spLocks noGrp="1"/>
          </p:cNvSpPr>
          <p:nvPr>
            <p:ph idx="1"/>
          </p:nvPr>
        </p:nvSpPr>
        <p:spPr>
          <a:xfrm>
            <a:off x="616688" y="1796902"/>
            <a:ext cx="8452883" cy="3902858"/>
          </a:xfrm>
        </p:spPr>
        <p:txBody>
          <a:bodyPr/>
          <a:lstStyle/>
          <a:p>
            <a:pPr>
              <a:buFont typeface="Wingdings" panose="05000000000000000000" pitchFamily="2" charset="2"/>
              <a:buChar char="Ø"/>
            </a:pPr>
            <a:r>
              <a:rPr lang="en-US" sz="2400" b="1" dirty="0">
                <a:latin typeface="Aptos" panose="020B0004020202020204" pitchFamily="34" charset="0"/>
              </a:rPr>
              <a:t>Transformation:</a:t>
            </a:r>
          </a:p>
          <a:p>
            <a:pPr marL="0" indent="0">
              <a:buNone/>
            </a:pPr>
            <a:r>
              <a:rPr lang="en-US" sz="2400" dirty="0">
                <a:latin typeface="Aptos" panose="020B0004020202020204" pitchFamily="34" charset="0"/>
              </a:rPr>
              <a:t>	1- Renamed columns to include measurement units 	(</a:t>
            </a:r>
            <a:r>
              <a:rPr lang="en-US" sz="2400" dirty="0" err="1">
                <a:latin typeface="Aptos" panose="020B0004020202020204" pitchFamily="34" charset="0"/>
              </a:rPr>
              <a:t>Global_Active_Power_KW</a:t>
            </a:r>
            <a:r>
              <a:rPr lang="en-US" sz="2400" dirty="0">
                <a:latin typeface="Aptos" panose="020B0004020202020204" pitchFamily="34" charset="0"/>
              </a:rPr>
              <a:t>) to maintain consistency.</a:t>
            </a:r>
          </a:p>
          <a:p>
            <a:pPr marL="0" indent="0">
              <a:buNone/>
            </a:pPr>
            <a:endParaRPr lang="en-US" sz="2400" dirty="0">
              <a:latin typeface="Aptos" panose="020B0004020202020204" pitchFamily="34" charset="0"/>
            </a:endParaRPr>
          </a:p>
          <a:p>
            <a:pPr marL="0" indent="0">
              <a:buNone/>
            </a:pPr>
            <a:r>
              <a:rPr lang="en-US" sz="2400" dirty="0">
                <a:latin typeface="Aptos" panose="020B0004020202020204" pitchFamily="34" charset="0"/>
              </a:rPr>
              <a:t>	2-</a:t>
            </a:r>
            <a:r>
              <a:rPr lang="en-US" sz="2400" b="1" dirty="0">
                <a:latin typeface="Aptos" panose="020B0004020202020204" pitchFamily="34" charset="0"/>
              </a:rPr>
              <a:t> </a:t>
            </a:r>
            <a:r>
              <a:rPr lang="en-US" sz="2400" dirty="0">
                <a:latin typeface="Aptos" panose="020B0004020202020204" pitchFamily="34" charset="0"/>
              </a:rPr>
              <a:t>Transformation</a:t>
            </a:r>
            <a:r>
              <a:rPr lang="en-US" sz="2400" b="1" dirty="0">
                <a:latin typeface="Aptos" panose="020B0004020202020204" pitchFamily="34" charset="0"/>
              </a:rPr>
              <a:t> </a:t>
            </a:r>
            <a:r>
              <a:rPr lang="en-US" sz="2400" dirty="0">
                <a:latin typeface="Aptos" panose="020B0004020202020204" pitchFamily="34" charset="0"/>
              </a:rPr>
              <a:t>: Created a new 	column(</a:t>
            </a:r>
            <a:r>
              <a:rPr lang="en-US" sz="2400" dirty="0" err="1">
                <a:latin typeface="Aptos" panose="020B0004020202020204" pitchFamily="34" charset="0"/>
              </a:rPr>
              <a:t>Apparent_Power_KVA</a:t>
            </a:r>
            <a:r>
              <a:rPr lang="en-US" sz="2400" dirty="0">
                <a:latin typeface="Aptos" panose="020B0004020202020204" pitchFamily="34" charset="0"/>
              </a:rPr>
              <a:t>) using the formula:</a:t>
            </a:r>
          </a:p>
          <a:p>
            <a:endParaRPr lang="en-US" dirty="0"/>
          </a:p>
        </p:txBody>
      </p:sp>
      <p:pic>
        <p:nvPicPr>
          <p:cNvPr id="6" name="Picture 5">
            <a:extLst>
              <a:ext uri="{FF2B5EF4-FFF2-40B4-BE49-F238E27FC236}">
                <a16:creationId xmlns:a16="http://schemas.microsoft.com/office/drawing/2014/main" id="{A34F6BC5-796E-4908-D369-CD64D89E85CB}"/>
              </a:ext>
            </a:extLst>
          </p:cNvPr>
          <p:cNvPicPr>
            <a:picLocks noChangeAspect="1"/>
          </p:cNvPicPr>
          <p:nvPr/>
        </p:nvPicPr>
        <p:blipFill>
          <a:blip r:embed="rId2"/>
          <a:stretch>
            <a:fillRect/>
          </a:stretch>
        </p:blipFill>
        <p:spPr>
          <a:xfrm>
            <a:off x="1275906" y="4093535"/>
            <a:ext cx="6953693" cy="733646"/>
          </a:xfrm>
          <a:prstGeom prst="rect">
            <a:avLst/>
          </a:prstGeom>
        </p:spPr>
      </p:pic>
    </p:spTree>
    <p:extLst>
      <p:ext uri="{BB962C8B-B14F-4D97-AF65-F5344CB8AC3E}">
        <p14:creationId xmlns:p14="http://schemas.microsoft.com/office/powerpoint/2010/main" val="2908103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0AC924-3A6E-3588-E74E-DAB9560CC159}"/>
              </a:ext>
            </a:extLst>
          </p:cNvPr>
          <p:cNvPicPr>
            <a:picLocks noChangeAspect="1"/>
          </p:cNvPicPr>
          <p:nvPr/>
        </p:nvPicPr>
        <p:blipFill>
          <a:blip r:embed="rId2"/>
          <a:stretch>
            <a:fillRect/>
          </a:stretch>
        </p:blipFill>
        <p:spPr>
          <a:xfrm>
            <a:off x="5481183" y="1725930"/>
            <a:ext cx="5569857" cy="4873625"/>
          </a:xfrm>
          <a:prstGeom prst="rect">
            <a:avLst/>
          </a:prstGeom>
          <a:noFill/>
        </p:spPr>
      </p:pic>
      <p:sp>
        <p:nvSpPr>
          <p:cNvPr id="3" name="Content Placeholder 2">
            <a:extLst>
              <a:ext uri="{FF2B5EF4-FFF2-40B4-BE49-F238E27FC236}">
                <a16:creationId xmlns:a16="http://schemas.microsoft.com/office/drawing/2014/main" id="{422F34C6-B2A7-6F9E-5C9F-DB9A15F151AA}"/>
              </a:ext>
            </a:extLst>
          </p:cNvPr>
          <p:cNvSpPr>
            <a:spLocks noGrp="1"/>
          </p:cNvSpPr>
          <p:nvPr>
            <p:ph type="body" sz="half" idx="2"/>
          </p:nvPr>
        </p:nvSpPr>
        <p:spPr>
          <a:xfrm>
            <a:off x="839788" y="2057400"/>
            <a:ext cx="3932237" cy="1749056"/>
          </a:xfrm>
        </p:spPr>
        <p:txBody>
          <a:bodyPr>
            <a:normAutofit/>
          </a:bodyPr>
          <a:lstStyle/>
          <a:p>
            <a:pPr>
              <a:spcAft>
                <a:spcPts val="600"/>
              </a:spcAft>
            </a:pPr>
            <a:r>
              <a:rPr lang="en-US" sz="2800" dirty="0"/>
              <a:t>Data Warehouse by </a:t>
            </a:r>
            <a:r>
              <a:rPr lang="en-US" sz="2800" dirty="0" err="1"/>
              <a:t>Postgras</a:t>
            </a:r>
            <a:endParaRPr lang="en-US" sz="2800" dirty="0"/>
          </a:p>
          <a:p>
            <a:pPr>
              <a:spcAft>
                <a:spcPts val="600"/>
              </a:spcAft>
            </a:pPr>
            <a:endParaRPr lang="en-US" dirty="0"/>
          </a:p>
          <a:p>
            <a:pPr>
              <a:spcAft>
                <a:spcPts val="600"/>
              </a:spcAft>
            </a:pPr>
            <a:endParaRPr lang="en-US" dirty="0"/>
          </a:p>
        </p:txBody>
      </p:sp>
      <p:sp>
        <p:nvSpPr>
          <p:cNvPr id="5" name="Slide Number Placeholder 4">
            <a:extLst>
              <a:ext uri="{FF2B5EF4-FFF2-40B4-BE49-F238E27FC236}">
                <a16:creationId xmlns:a16="http://schemas.microsoft.com/office/drawing/2014/main" id="{7AD4A920-AB82-946C-3CE9-89AD8FA1BD19}"/>
              </a:ext>
            </a:extLst>
          </p:cNvPr>
          <p:cNvSpPr>
            <a:spLocks noGrp="1"/>
          </p:cNvSpPr>
          <p:nvPr>
            <p:ph type="sldNum" sz="quarter" idx="11"/>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14</a:t>
            </a:fld>
            <a:endParaRPr lang="en-US"/>
          </a:p>
        </p:txBody>
      </p:sp>
      <p:sp>
        <p:nvSpPr>
          <p:cNvPr id="2" name="Title 1">
            <a:extLst>
              <a:ext uri="{FF2B5EF4-FFF2-40B4-BE49-F238E27FC236}">
                <a16:creationId xmlns:a16="http://schemas.microsoft.com/office/drawing/2014/main" id="{E58A6519-0F3A-5A92-D302-172882AF4244}"/>
              </a:ext>
            </a:extLst>
          </p:cNvPr>
          <p:cNvSpPr>
            <a:spLocks noGrp="1"/>
          </p:cNvSpPr>
          <p:nvPr>
            <p:ph type="title"/>
          </p:nvPr>
        </p:nvSpPr>
        <p:spPr>
          <a:xfrm>
            <a:off x="2697480" y="731520"/>
            <a:ext cx="8762246" cy="777240"/>
          </a:xfrm>
        </p:spPr>
        <p:txBody>
          <a:bodyPr anchor="ctr">
            <a:normAutofit/>
          </a:bodyPr>
          <a:lstStyle/>
          <a:p>
            <a:r>
              <a:rPr lang="en-US" b="1" dirty="0"/>
              <a:t>Data Engineering Workflow</a:t>
            </a:r>
            <a:endParaRPr lang="en-US" dirty="0"/>
          </a:p>
        </p:txBody>
      </p:sp>
    </p:spTree>
    <p:extLst>
      <p:ext uri="{BB962C8B-B14F-4D97-AF65-F5344CB8AC3E}">
        <p14:creationId xmlns:p14="http://schemas.microsoft.com/office/powerpoint/2010/main" val="336970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548EE3C-8A35-41B5-D2EC-82DB0E85ED23}"/>
              </a:ext>
            </a:extLst>
          </p:cNvPr>
          <p:cNvPicPr>
            <a:picLocks noGrp="1" noChangeAspect="1"/>
          </p:cNvPicPr>
          <p:nvPr>
            <p:ph type="pic" idx="1"/>
          </p:nvPr>
        </p:nvPicPr>
        <p:blipFill>
          <a:blip r:embed="rId2"/>
          <a:srcRect t="14848" b="14848"/>
          <a:stretch/>
        </p:blipFill>
        <p:spPr>
          <a:xfrm>
            <a:off x="839788" y="2387600"/>
            <a:ext cx="10760075" cy="4225925"/>
          </a:xfrm>
        </p:spPr>
      </p:pic>
      <p:sp>
        <p:nvSpPr>
          <p:cNvPr id="4" name="Text Placeholder 3">
            <a:extLst>
              <a:ext uri="{FF2B5EF4-FFF2-40B4-BE49-F238E27FC236}">
                <a16:creationId xmlns:a16="http://schemas.microsoft.com/office/drawing/2014/main" id="{65AEEB55-8C25-A6A9-D37F-BC2169903896}"/>
              </a:ext>
            </a:extLst>
          </p:cNvPr>
          <p:cNvSpPr>
            <a:spLocks noGrp="1"/>
          </p:cNvSpPr>
          <p:nvPr>
            <p:ph type="body" sz="half" idx="2"/>
          </p:nvPr>
        </p:nvSpPr>
        <p:spPr>
          <a:xfrm>
            <a:off x="839788" y="1637414"/>
            <a:ext cx="8601924" cy="621792"/>
          </a:xfrm>
        </p:spPr>
        <p:txBody>
          <a:bodyPr>
            <a:normAutofit/>
          </a:bodyPr>
          <a:lstStyle/>
          <a:p>
            <a:r>
              <a:rPr lang="en-US" sz="2400" dirty="0"/>
              <a:t>ETL package using SSIS integration tool</a:t>
            </a:r>
          </a:p>
        </p:txBody>
      </p:sp>
      <p:sp>
        <p:nvSpPr>
          <p:cNvPr id="6" name="Title 5">
            <a:extLst>
              <a:ext uri="{FF2B5EF4-FFF2-40B4-BE49-F238E27FC236}">
                <a16:creationId xmlns:a16="http://schemas.microsoft.com/office/drawing/2014/main" id="{605E6E1F-70B4-514C-A476-6BAE9142CFFA}"/>
              </a:ext>
            </a:extLst>
          </p:cNvPr>
          <p:cNvSpPr>
            <a:spLocks noGrp="1"/>
          </p:cNvSpPr>
          <p:nvPr>
            <p:ph type="title"/>
          </p:nvPr>
        </p:nvSpPr>
        <p:spPr/>
        <p:txBody>
          <a:bodyPr/>
          <a:lstStyle/>
          <a:p>
            <a:r>
              <a:rPr lang="en-US" b="1" dirty="0"/>
              <a:t>Data Engineering Workflow</a:t>
            </a:r>
            <a:endParaRPr lang="en-US" dirty="0"/>
          </a:p>
        </p:txBody>
      </p:sp>
    </p:spTree>
    <p:extLst>
      <p:ext uri="{BB962C8B-B14F-4D97-AF65-F5344CB8AC3E}">
        <p14:creationId xmlns:p14="http://schemas.microsoft.com/office/powerpoint/2010/main" val="31964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5C1DA-C246-D5A9-8C3A-FEF3ED132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4D846-5CB3-0A9F-D59E-D51BC56A4760}"/>
              </a:ext>
            </a:extLst>
          </p:cNvPr>
          <p:cNvSpPr>
            <a:spLocks noGrp="1"/>
          </p:cNvSpPr>
          <p:nvPr>
            <p:ph type="title"/>
          </p:nvPr>
        </p:nvSpPr>
        <p:spPr>
          <a:xfrm>
            <a:off x="5305647" y="3428999"/>
            <a:ext cx="3094074" cy="760927"/>
          </a:xfrm>
        </p:spPr>
        <p:txBody>
          <a:bodyPr/>
          <a:lstStyle/>
          <a:p>
            <a:r>
              <a:rPr lang="en-US" sz="5400" dirty="0"/>
              <a:t>Azure</a:t>
            </a:r>
          </a:p>
        </p:txBody>
      </p:sp>
    </p:spTree>
    <p:extLst>
      <p:ext uri="{BB962C8B-B14F-4D97-AF65-F5344CB8AC3E}">
        <p14:creationId xmlns:p14="http://schemas.microsoft.com/office/powerpoint/2010/main" val="43929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728A-465F-5DA4-F0CC-7B5013353F25}"/>
              </a:ext>
            </a:extLst>
          </p:cNvPr>
          <p:cNvSpPr>
            <a:spLocks noGrp="1"/>
          </p:cNvSpPr>
          <p:nvPr>
            <p:ph type="title"/>
          </p:nvPr>
        </p:nvSpPr>
        <p:spPr/>
        <p:txBody>
          <a:bodyPr/>
          <a:lstStyle/>
          <a:p>
            <a:r>
              <a:rPr lang="en-US" sz="4000" dirty="0"/>
              <a:t>Azure</a:t>
            </a:r>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E38EF06C-E82D-3890-2DDA-6674500EE2D6}"/>
              </a:ext>
            </a:extLst>
          </p:cNvPr>
          <p:cNvPicPr>
            <a:picLocks noGrp="1" noChangeAspect="1"/>
          </p:cNvPicPr>
          <p:nvPr>
            <p:ph idx="1"/>
          </p:nvPr>
        </p:nvPicPr>
        <p:blipFill>
          <a:blip r:embed="rId2"/>
          <a:stretch>
            <a:fillRect/>
          </a:stretch>
        </p:blipFill>
        <p:spPr>
          <a:xfrm>
            <a:off x="5116749" y="2046157"/>
            <a:ext cx="5000016" cy="3279263"/>
          </a:xfrm>
        </p:spPr>
      </p:pic>
      <p:pic>
        <p:nvPicPr>
          <p:cNvPr id="11" name="Picture 10">
            <a:extLst>
              <a:ext uri="{FF2B5EF4-FFF2-40B4-BE49-F238E27FC236}">
                <a16:creationId xmlns:a16="http://schemas.microsoft.com/office/drawing/2014/main" id="{3011185C-8C48-90E2-8B07-B57E125F2571}"/>
              </a:ext>
            </a:extLst>
          </p:cNvPr>
          <p:cNvPicPr>
            <a:picLocks noChangeAspect="1"/>
          </p:cNvPicPr>
          <p:nvPr/>
        </p:nvPicPr>
        <p:blipFill>
          <a:blip r:embed="rId3"/>
          <a:stretch>
            <a:fillRect/>
          </a:stretch>
        </p:blipFill>
        <p:spPr>
          <a:xfrm>
            <a:off x="7927220" y="3429000"/>
            <a:ext cx="3952022" cy="2899961"/>
          </a:xfrm>
          <a:prstGeom prst="rect">
            <a:avLst/>
          </a:prstGeom>
        </p:spPr>
      </p:pic>
      <p:sp>
        <p:nvSpPr>
          <p:cNvPr id="15" name="TextBox 14">
            <a:extLst>
              <a:ext uri="{FF2B5EF4-FFF2-40B4-BE49-F238E27FC236}">
                <a16:creationId xmlns:a16="http://schemas.microsoft.com/office/drawing/2014/main" id="{BA232BB5-AA08-EDD5-AF48-0A72D055BFEE}"/>
              </a:ext>
            </a:extLst>
          </p:cNvPr>
          <p:cNvSpPr txBox="1"/>
          <p:nvPr/>
        </p:nvSpPr>
        <p:spPr>
          <a:xfrm>
            <a:off x="469359" y="2135013"/>
            <a:ext cx="6094378" cy="1538883"/>
          </a:xfrm>
          <a:prstGeom prst="rect">
            <a:avLst/>
          </a:prstGeom>
          <a:noFill/>
        </p:spPr>
        <p:txBody>
          <a:bodyPr wrap="square">
            <a:spAutoFit/>
          </a:bodyPr>
          <a:lstStyle/>
          <a:p>
            <a:r>
              <a:rPr lang="en-US" dirty="0"/>
              <a:t>Our first step in the Azure project</a:t>
            </a:r>
          </a:p>
          <a:p>
            <a:r>
              <a:rPr lang="en-US" dirty="0"/>
              <a:t>was data storage.</a:t>
            </a:r>
          </a:p>
          <a:p>
            <a:endParaRPr lang="en-US" dirty="0"/>
          </a:p>
          <a:p>
            <a:r>
              <a:rPr lang="en-US" sz="2000" dirty="0">
                <a:latin typeface="Aptos" panose="020B0004020202020204" pitchFamily="34" charset="0"/>
              </a:rPr>
              <a:t>where we added datasets and</a:t>
            </a:r>
          </a:p>
          <a:p>
            <a:r>
              <a:rPr lang="en-US" sz="2000" dirty="0">
                <a:latin typeface="Aptos" panose="020B0004020202020204" pitchFamily="34" charset="0"/>
              </a:rPr>
              <a:t>stored our data warehouse (DWH).</a:t>
            </a:r>
          </a:p>
        </p:txBody>
      </p:sp>
    </p:spTree>
    <p:extLst>
      <p:ext uri="{BB962C8B-B14F-4D97-AF65-F5344CB8AC3E}">
        <p14:creationId xmlns:p14="http://schemas.microsoft.com/office/powerpoint/2010/main" val="1339311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E00E-A37A-1D62-1520-DE3860DFACEC}"/>
              </a:ext>
            </a:extLst>
          </p:cNvPr>
          <p:cNvSpPr>
            <a:spLocks noGrp="1"/>
          </p:cNvSpPr>
          <p:nvPr>
            <p:ph type="title"/>
          </p:nvPr>
        </p:nvSpPr>
        <p:spPr/>
        <p:txBody>
          <a:bodyPr/>
          <a:lstStyle/>
          <a:p>
            <a:r>
              <a:rPr lang="en-US" sz="4000" dirty="0"/>
              <a:t>Azure</a:t>
            </a:r>
            <a:endParaRPr lang="en-US" dirty="0"/>
          </a:p>
        </p:txBody>
      </p:sp>
      <p:pic>
        <p:nvPicPr>
          <p:cNvPr id="7" name="Content Placeholder 6">
            <a:extLst>
              <a:ext uri="{FF2B5EF4-FFF2-40B4-BE49-F238E27FC236}">
                <a16:creationId xmlns:a16="http://schemas.microsoft.com/office/drawing/2014/main" id="{0E55ABB3-9F19-F313-CBF8-9ACEF53BBF9B}"/>
              </a:ext>
            </a:extLst>
          </p:cNvPr>
          <p:cNvPicPr>
            <a:picLocks noGrp="1" noChangeAspect="1"/>
          </p:cNvPicPr>
          <p:nvPr>
            <p:ph idx="1"/>
          </p:nvPr>
        </p:nvPicPr>
        <p:blipFill>
          <a:blip r:embed="rId2"/>
          <a:stretch>
            <a:fillRect/>
          </a:stretch>
        </p:blipFill>
        <p:spPr>
          <a:xfrm>
            <a:off x="5738741" y="2084050"/>
            <a:ext cx="3602247" cy="3630612"/>
          </a:xfrm>
        </p:spPr>
      </p:pic>
      <p:pic>
        <p:nvPicPr>
          <p:cNvPr id="9" name="Picture 8">
            <a:extLst>
              <a:ext uri="{FF2B5EF4-FFF2-40B4-BE49-F238E27FC236}">
                <a16:creationId xmlns:a16="http://schemas.microsoft.com/office/drawing/2014/main" id="{4604DD84-D3AE-E9C0-08AE-830357993EB7}"/>
              </a:ext>
            </a:extLst>
          </p:cNvPr>
          <p:cNvPicPr>
            <a:picLocks noChangeAspect="1"/>
          </p:cNvPicPr>
          <p:nvPr/>
        </p:nvPicPr>
        <p:blipFill>
          <a:blip r:embed="rId3"/>
          <a:stretch>
            <a:fillRect/>
          </a:stretch>
        </p:blipFill>
        <p:spPr>
          <a:xfrm>
            <a:off x="7966466" y="3188340"/>
            <a:ext cx="3749365" cy="3147333"/>
          </a:xfrm>
          <a:prstGeom prst="rect">
            <a:avLst/>
          </a:prstGeom>
        </p:spPr>
      </p:pic>
      <p:sp>
        <p:nvSpPr>
          <p:cNvPr id="10" name="Rectangle 1">
            <a:extLst>
              <a:ext uri="{FF2B5EF4-FFF2-40B4-BE49-F238E27FC236}">
                <a16:creationId xmlns:a16="http://schemas.microsoft.com/office/drawing/2014/main" id="{EFA0D719-0515-447A-3BF5-9123CE589BEF}"/>
              </a:ext>
            </a:extLst>
          </p:cNvPr>
          <p:cNvSpPr>
            <a:spLocks noChangeArrowheads="1"/>
          </p:cNvSpPr>
          <p:nvPr/>
        </p:nvSpPr>
        <p:spPr bwMode="auto">
          <a:xfrm>
            <a:off x="476169" y="2022495"/>
            <a:ext cx="500675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Our second step in the Azure project was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using </a:t>
            </a:r>
            <a:r>
              <a:rPr kumimoji="0" lang="en-US" altLang="en-US" sz="2000" b="1" i="0" u="none" strike="noStrike" cap="none" normalizeH="0" baseline="0" dirty="0">
                <a:ln>
                  <a:noFill/>
                </a:ln>
                <a:solidFill>
                  <a:schemeClr val="tx1"/>
                </a:solidFill>
                <a:effectLst/>
                <a:latin typeface="Arial" panose="020B0604020202020204" pitchFamily="34" charset="0"/>
              </a:rPr>
              <a:t>Synapse</a:t>
            </a:r>
            <a:r>
              <a:rPr kumimoji="0" lang="en-US" altLang="en-US" sz="2000" b="0" i="0" u="none" strike="noStrike" cap="none" normalizeH="0" baseline="0" dirty="0">
                <a:ln>
                  <a:noFill/>
                </a:ln>
                <a:solidFill>
                  <a:schemeClr val="tx1"/>
                </a:solidFill>
                <a:effectLst/>
                <a:latin typeface="Arial" panose="020B0604020202020204" pitchFamily="34" charset="0"/>
              </a:rPr>
              <a:t>.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We transformed the files we had stored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into a database </a:t>
            </a:r>
            <a:r>
              <a:rPr kumimoji="0" lang="ar-EG" altLang="en-US" sz="2000" b="0" i="0" u="none" strike="noStrike" cap="none" normalizeH="0" baseline="0" dirty="0">
                <a:ln>
                  <a:noFill/>
                </a:ln>
                <a:solidFill>
                  <a:schemeClr val="tx1"/>
                </a:solidFill>
                <a:effectLst/>
                <a:latin typeface="Arial" panose="020B0604020202020204" pitchFamily="34"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05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E99F-BA6D-0EE0-5A4F-1F1C67BCA9C5}"/>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47BCBB60-785E-C1AB-3634-56ECA91260DA}"/>
              </a:ext>
            </a:extLst>
          </p:cNvPr>
          <p:cNvSpPr>
            <a:spLocks noGrp="1"/>
          </p:cNvSpPr>
          <p:nvPr>
            <p:ph idx="1"/>
          </p:nvPr>
        </p:nvSpPr>
        <p:spPr/>
        <p:txBody>
          <a:bodyPr/>
          <a:lstStyle/>
          <a:p>
            <a:pPr marL="0" indent="0">
              <a:buNone/>
            </a:pPr>
            <a:r>
              <a:rPr lang="en-US" sz="2400" dirty="0"/>
              <a:t>Some explorations about our data</a:t>
            </a:r>
            <a:r>
              <a:rPr lang="ar-EG" dirty="0"/>
              <a:t>:</a:t>
            </a:r>
            <a:endParaRPr lang="en-US" dirty="0"/>
          </a:p>
          <a:p>
            <a:pPr marL="0" indent="0">
              <a:buNone/>
            </a:pPr>
            <a:endParaRPr lang="en-US" dirty="0"/>
          </a:p>
          <a:p>
            <a:pPr marL="0" indent="0">
              <a:buNone/>
            </a:pPr>
            <a:endParaRPr lang="ar-EG" dirty="0"/>
          </a:p>
          <a:p>
            <a:pPr marL="0" indent="0">
              <a:buNone/>
            </a:pPr>
            <a:r>
              <a:rPr lang="en-US" sz="2000" dirty="0">
                <a:latin typeface="Aptos" panose="020B0004020202020204" pitchFamily="34" charset="0"/>
              </a:rPr>
              <a:t>The total count of rows that </a:t>
            </a:r>
          </a:p>
          <a:p>
            <a:pPr marL="0" indent="0">
              <a:buNone/>
            </a:pPr>
            <a:r>
              <a:rPr lang="en-US" sz="2000" dirty="0">
                <a:latin typeface="Aptos" panose="020B0004020202020204" pitchFamily="34" charset="0"/>
              </a:rPr>
              <a:t>we used from data sets </a:t>
            </a:r>
          </a:p>
          <a:p>
            <a:pPr marL="0" indent="0">
              <a:buNone/>
            </a:pPr>
            <a:r>
              <a:rPr lang="en-US" sz="2000" dirty="0">
                <a:latin typeface="Aptos" panose="020B0004020202020204" pitchFamily="34" charset="0"/>
              </a:rPr>
              <a:t>is 13357</a:t>
            </a:r>
            <a:endParaRPr lang="ar-EG" sz="2000" dirty="0">
              <a:latin typeface="Aptos" panose="020B0004020202020204" pitchFamily="34" charset="0"/>
            </a:endParaRPr>
          </a:p>
          <a:p>
            <a:pPr marL="0" indent="0">
              <a:buNone/>
            </a:pPr>
            <a:endParaRPr lang="ar-EG" dirty="0"/>
          </a:p>
          <a:p>
            <a:pPr marL="0" indent="0">
              <a:buNone/>
            </a:pPr>
            <a:endParaRPr lang="en-US" dirty="0"/>
          </a:p>
        </p:txBody>
      </p:sp>
      <p:pic>
        <p:nvPicPr>
          <p:cNvPr id="7" name="Picture 6" descr="A blue rectangle with white text&#10;&#10;Description automatically generated">
            <a:extLst>
              <a:ext uri="{FF2B5EF4-FFF2-40B4-BE49-F238E27FC236}">
                <a16:creationId xmlns:a16="http://schemas.microsoft.com/office/drawing/2014/main" id="{EFADCC8B-E788-2D13-3C9D-7FD6A85506E3}"/>
              </a:ext>
            </a:extLst>
          </p:cNvPr>
          <p:cNvPicPr>
            <a:picLocks noChangeAspect="1"/>
          </p:cNvPicPr>
          <p:nvPr/>
        </p:nvPicPr>
        <p:blipFill>
          <a:blip r:embed="rId2"/>
          <a:stretch>
            <a:fillRect/>
          </a:stretch>
        </p:blipFill>
        <p:spPr>
          <a:xfrm>
            <a:off x="6617112" y="4026555"/>
            <a:ext cx="4831176" cy="1716655"/>
          </a:xfrm>
          <a:prstGeom prst="rect">
            <a:avLst/>
          </a:prstGeom>
        </p:spPr>
      </p:pic>
    </p:spTree>
    <p:extLst>
      <p:ext uri="{BB962C8B-B14F-4D97-AF65-F5344CB8AC3E}">
        <p14:creationId xmlns:p14="http://schemas.microsoft.com/office/powerpoint/2010/main" val="248293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1F80-875C-FE3F-3C52-67598625EBEF}"/>
              </a:ext>
            </a:extLst>
          </p:cNvPr>
          <p:cNvSpPr>
            <a:spLocks noGrp="1"/>
          </p:cNvSpPr>
          <p:nvPr>
            <p:ph type="title"/>
          </p:nvPr>
        </p:nvSpPr>
        <p:spPr>
          <a:xfrm>
            <a:off x="2597336" y="722376"/>
            <a:ext cx="8870656" cy="764982"/>
          </a:xfrm>
        </p:spPr>
        <p:txBody>
          <a:bodyPr anchor="ctr">
            <a:normAutofit/>
          </a:bodyPr>
          <a:lstStyle/>
          <a:p>
            <a:r>
              <a:rPr lang="en-US" dirty="0"/>
              <a:t>Team Member:</a:t>
            </a:r>
          </a:p>
        </p:txBody>
      </p:sp>
      <p:sp>
        <p:nvSpPr>
          <p:cNvPr id="5" name="Slide Number Placeholder 4">
            <a:extLst>
              <a:ext uri="{FF2B5EF4-FFF2-40B4-BE49-F238E27FC236}">
                <a16:creationId xmlns:a16="http://schemas.microsoft.com/office/drawing/2014/main" id="{9C862CF1-BB41-642F-9867-B8EC4B4BC92B}"/>
              </a:ext>
            </a:extLst>
          </p:cNvPr>
          <p:cNvSpPr>
            <a:spLocks noGrp="1"/>
          </p:cNvSpPr>
          <p:nvPr>
            <p:ph type="sldNum" sz="quarter" idx="15"/>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83C3A9FC-6EC6-C2A0-DA7E-8679FCF76761}"/>
              </a:ext>
            </a:extLst>
          </p:cNvPr>
          <p:cNvGraphicFramePr>
            <a:graphicFrameLocks noGrp="1"/>
          </p:cNvGraphicFramePr>
          <p:nvPr>
            <p:ph idx="1"/>
            <p:extLst>
              <p:ext uri="{D42A27DB-BD31-4B8C-83A1-F6EECF244321}">
                <p14:modId xmlns:p14="http://schemas.microsoft.com/office/powerpoint/2010/main" val="2981381636"/>
              </p:ext>
            </p:extLst>
          </p:nvPr>
        </p:nvGraphicFramePr>
        <p:xfrm>
          <a:off x="731520" y="2404872"/>
          <a:ext cx="10716768" cy="363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58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9EA3-44BE-D1FF-2DB5-F94B5B80DE1D}"/>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435DD24C-F1C9-6485-8F82-9D221C468B1F}"/>
              </a:ext>
            </a:extLst>
          </p:cNvPr>
          <p:cNvSpPr>
            <a:spLocks noGrp="1"/>
          </p:cNvSpPr>
          <p:nvPr>
            <p:ph idx="1"/>
          </p:nvPr>
        </p:nvSpPr>
        <p:spPr/>
        <p:txBody>
          <a:bodyPr>
            <a:normAutofit/>
          </a:bodyPr>
          <a:lstStyle/>
          <a:p>
            <a:pPr marL="0" indent="0">
              <a:buNone/>
            </a:pPr>
            <a:r>
              <a:rPr lang="en-US" sz="2000" dirty="0"/>
              <a:t>The first query retrieves distinct </a:t>
            </a:r>
          </a:p>
          <a:p>
            <a:pPr marL="0" indent="0">
              <a:buNone/>
            </a:pPr>
            <a:r>
              <a:rPr lang="en-US" sz="2000" dirty="0"/>
              <a:t>values</a:t>
            </a:r>
            <a:r>
              <a:rPr lang="ar-EG" sz="2000" dirty="0"/>
              <a:t> </a:t>
            </a:r>
            <a:r>
              <a:rPr lang="en-US" sz="2000" dirty="0"/>
              <a:t>of</a:t>
            </a:r>
            <a:r>
              <a:rPr lang="ar-EG" sz="2000" dirty="0"/>
              <a:t> </a:t>
            </a:r>
            <a:r>
              <a:rPr lang="en-US" sz="2000" dirty="0"/>
              <a:t>active power in kilowatts </a:t>
            </a:r>
            <a:r>
              <a:rPr lang="ar-EG" sz="2000" dirty="0"/>
              <a:t> </a:t>
            </a:r>
            <a:endParaRPr lang="en-US" sz="2000" dirty="0"/>
          </a:p>
          <a:p>
            <a:pPr marL="0" indent="0">
              <a:buNone/>
            </a:pPr>
            <a:endParaRPr lang="ar-EG" sz="2000" dirty="0"/>
          </a:p>
          <a:p>
            <a:pPr marL="0" indent="0">
              <a:buNone/>
            </a:pPr>
            <a:endParaRPr lang="ar-EG" sz="2000" dirty="0"/>
          </a:p>
          <a:p>
            <a:pPr marL="0" indent="0">
              <a:buNone/>
            </a:pPr>
            <a:r>
              <a:rPr lang="en-US" sz="2000" dirty="0">
                <a:latin typeface="Aptos" panose="020B0004020202020204" pitchFamily="34" charset="0"/>
              </a:rPr>
              <a:t>while the second query retrieves </a:t>
            </a:r>
          </a:p>
          <a:p>
            <a:pPr marL="0" indent="0">
              <a:buNone/>
            </a:pPr>
            <a:r>
              <a:rPr lang="en-US" sz="2000" dirty="0">
                <a:latin typeface="Aptos" panose="020B0004020202020204" pitchFamily="34" charset="0"/>
              </a:rPr>
              <a:t>distinct energy consumption </a:t>
            </a:r>
          </a:p>
          <a:p>
            <a:pPr marL="0" indent="0">
              <a:buNone/>
            </a:pPr>
            <a:r>
              <a:rPr lang="en-US" sz="2000" dirty="0">
                <a:latin typeface="Aptos" panose="020B0004020202020204" pitchFamily="34" charset="0"/>
              </a:rPr>
              <a:t>values in joules </a:t>
            </a:r>
          </a:p>
          <a:p>
            <a:pPr marL="0" indent="0">
              <a:buNone/>
            </a:pPr>
            <a:r>
              <a:rPr lang="en-US" sz="2000" dirty="0">
                <a:latin typeface="Aptos" panose="020B0004020202020204" pitchFamily="34" charset="0"/>
              </a:rPr>
              <a:t>for sub-metering from </a:t>
            </a:r>
            <a:r>
              <a:rPr lang="ar-EG" sz="2000" dirty="0">
                <a:latin typeface="Aptos" panose="020B0004020202020204" pitchFamily="34" charset="0"/>
              </a:rPr>
              <a:t> </a:t>
            </a:r>
            <a:endParaRPr lang="en-US" sz="2000" dirty="0">
              <a:latin typeface="Aptos" panose="020B0004020202020204" pitchFamily="34" charset="0"/>
            </a:endParaRPr>
          </a:p>
        </p:txBody>
      </p:sp>
      <p:pic>
        <p:nvPicPr>
          <p:cNvPr id="7" name="Picture 6" descr="A graph with a blue line&#10;&#10;Description automatically generated">
            <a:extLst>
              <a:ext uri="{FF2B5EF4-FFF2-40B4-BE49-F238E27FC236}">
                <a16:creationId xmlns:a16="http://schemas.microsoft.com/office/drawing/2014/main" id="{D39B87BB-AB84-ED31-EBD8-24DC6E823787}"/>
              </a:ext>
            </a:extLst>
          </p:cNvPr>
          <p:cNvPicPr>
            <a:picLocks noChangeAspect="1"/>
          </p:cNvPicPr>
          <p:nvPr/>
        </p:nvPicPr>
        <p:blipFill>
          <a:blip r:embed="rId4"/>
          <a:stretch>
            <a:fillRect/>
          </a:stretch>
        </p:blipFill>
        <p:spPr>
          <a:xfrm>
            <a:off x="6435368" y="2289720"/>
            <a:ext cx="4808705" cy="1604725"/>
          </a:xfrm>
          <a:prstGeom prst="rect">
            <a:avLst/>
          </a:prstGeom>
        </p:spPr>
      </p:pic>
      <p:pic>
        <p:nvPicPr>
          <p:cNvPr id="8" name="WhatsApp Video 2024-10-23 at 23.11.57_d7468a68">
            <a:hlinkClick r:id="" action="ppaction://media"/>
            <a:extLst>
              <a:ext uri="{FF2B5EF4-FFF2-40B4-BE49-F238E27FC236}">
                <a16:creationId xmlns:a16="http://schemas.microsoft.com/office/drawing/2014/main" id="{80F4D954-D3A1-F581-2000-C11C7D2F97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5368" y="4009597"/>
            <a:ext cx="4808705" cy="2643016"/>
          </a:xfrm>
          <a:prstGeom prst="rect">
            <a:avLst/>
          </a:prstGeom>
        </p:spPr>
      </p:pic>
    </p:spTree>
    <p:extLst>
      <p:ext uri="{BB962C8B-B14F-4D97-AF65-F5344CB8AC3E}">
        <p14:creationId xmlns:p14="http://schemas.microsoft.com/office/powerpoint/2010/main" val="5148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5A25-1053-4487-0CF5-55C3E501B803}"/>
              </a:ext>
            </a:extLst>
          </p:cNvPr>
          <p:cNvSpPr>
            <a:spLocks noGrp="1"/>
          </p:cNvSpPr>
          <p:nvPr>
            <p:ph type="title"/>
          </p:nvPr>
        </p:nvSpPr>
        <p:spPr/>
        <p:txBody>
          <a:bodyPr/>
          <a:lstStyle/>
          <a:p>
            <a:r>
              <a:rPr lang="en-US" dirty="0"/>
              <a:t>Azure</a:t>
            </a:r>
          </a:p>
        </p:txBody>
      </p:sp>
      <p:pic>
        <p:nvPicPr>
          <p:cNvPr id="7" name="Content Placeholder 6" descr="A graph with blue squares&#10;&#10;Description automatically generated">
            <a:extLst>
              <a:ext uri="{FF2B5EF4-FFF2-40B4-BE49-F238E27FC236}">
                <a16:creationId xmlns:a16="http://schemas.microsoft.com/office/drawing/2014/main" id="{14AE6900-29CB-B884-B305-17D2FB5558CD}"/>
              </a:ext>
            </a:extLst>
          </p:cNvPr>
          <p:cNvPicPr>
            <a:picLocks noGrp="1" noChangeAspect="1"/>
          </p:cNvPicPr>
          <p:nvPr>
            <p:ph idx="1"/>
          </p:nvPr>
        </p:nvPicPr>
        <p:blipFill>
          <a:blip r:embed="rId2"/>
          <a:srcRect l="17375" t="-4132" r="17358"/>
          <a:stretch/>
        </p:blipFill>
        <p:spPr>
          <a:xfrm>
            <a:off x="6443728" y="3766073"/>
            <a:ext cx="4791719" cy="2369551"/>
          </a:xfrm>
          <a:ln>
            <a:solidFill>
              <a:schemeClr val="accent1"/>
            </a:solidFill>
          </a:ln>
        </p:spPr>
      </p:pic>
      <p:pic>
        <p:nvPicPr>
          <p:cNvPr id="9" name="Picture 8" descr="A close up of a logo&#10;&#10;Description automatically generated">
            <a:extLst>
              <a:ext uri="{FF2B5EF4-FFF2-40B4-BE49-F238E27FC236}">
                <a16:creationId xmlns:a16="http://schemas.microsoft.com/office/drawing/2014/main" id="{5817CBCF-5086-30C5-F9CB-020BF3B22D72}"/>
              </a:ext>
            </a:extLst>
          </p:cNvPr>
          <p:cNvPicPr>
            <a:picLocks noChangeAspect="1"/>
          </p:cNvPicPr>
          <p:nvPr/>
        </p:nvPicPr>
        <p:blipFill>
          <a:blip r:embed="rId3"/>
          <a:stretch>
            <a:fillRect/>
          </a:stretch>
        </p:blipFill>
        <p:spPr>
          <a:xfrm>
            <a:off x="5521072" y="2361024"/>
            <a:ext cx="6149873" cy="929721"/>
          </a:xfrm>
          <a:prstGeom prst="rect">
            <a:avLst/>
          </a:prstGeom>
        </p:spPr>
      </p:pic>
      <p:sp>
        <p:nvSpPr>
          <p:cNvPr id="10" name="Rectangle 1">
            <a:extLst>
              <a:ext uri="{FF2B5EF4-FFF2-40B4-BE49-F238E27FC236}">
                <a16:creationId xmlns:a16="http://schemas.microsoft.com/office/drawing/2014/main" id="{00F103CA-7FED-471B-9B2C-8BCA684A5084}"/>
              </a:ext>
            </a:extLst>
          </p:cNvPr>
          <p:cNvSpPr>
            <a:spLocks noChangeArrowheads="1"/>
          </p:cNvSpPr>
          <p:nvPr/>
        </p:nvSpPr>
        <p:spPr bwMode="auto">
          <a:xfrm>
            <a:off x="627451" y="3429000"/>
            <a:ext cx="443102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panose="020B0604020202020204" pitchFamily="34" charset="0"/>
              </a:rPr>
              <a:t>average,maximum</a:t>
            </a:r>
            <a:r>
              <a:rPr kumimoji="0" lang="en-US" altLang="en-US" sz="2000" b="0" i="0" u="none" strike="noStrike" cap="none" normalizeH="0" baseline="0" dirty="0">
                <a:ln>
                  <a:noFill/>
                </a:ln>
                <a:solidFill>
                  <a:schemeClr val="tx1"/>
                </a:solidFill>
                <a:effectLst/>
                <a:latin typeface="Arial" panose="020B0604020202020204" pitchFamily="34" charset="0"/>
              </a:rPr>
              <a:t>, and minimum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Unicode MS"/>
              </a:rPr>
              <a:t>Global_active_power_KW</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00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1F9C-C8EB-CE74-05C0-96788302BB79}"/>
              </a:ext>
            </a:extLst>
          </p:cNvPr>
          <p:cNvSpPr>
            <a:spLocks noGrp="1"/>
          </p:cNvSpPr>
          <p:nvPr>
            <p:ph type="title"/>
          </p:nvPr>
        </p:nvSpPr>
        <p:spPr/>
        <p:txBody>
          <a:bodyPr/>
          <a:lstStyle/>
          <a:p>
            <a:r>
              <a:rPr lang="en-US" sz="4000" dirty="0"/>
              <a:t>Azure</a:t>
            </a:r>
            <a:endParaRPr lang="en-US" dirty="0"/>
          </a:p>
        </p:txBody>
      </p:sp>
      <p:sp>
        <p:nvSpPr>
          <p:cNvPr id="6" name="Rectangle 1">
            <a:extLst>
              <a:ext uri="{FF2B5EF4-FFF2-40B4-BE49-F238E27FC236}">
                <a16:creationId xmlns:a16="http://schemas.microsoft.com/office/drawing/2014/main" id="{DC841F1E-CFAD-41FE-D606-C3534197AC92}"/>
              </a:ext>
            </a:extLst>
          </p:cNvPr>
          <p:cNvSpPr>
            <a:spLocks noGrp="1" noChangeArrowheads="1"/>
          </p:cNvSpPr>
          <p:nvPr>
            <p:ph idx="1"/>
          </p:nvPr>
        </p:nvSpPr>
        <p:spPr bwMode="auto">
          <a:xfrm>
            <a:off x="423991" y="3440243"/>
            <a:ext cx="49773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Apparent_power_KVA</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descr="A close up of a number&#10;&#10;Description automatically generated">
            <a:extLst>
              <a:ext uri="{FF2B5EF4-FFF2-40B4-BE49-F238E27FC236}">
                <a16:creationId xmlns:a16="http://schemas.microsoft.com/office/drawing/2014/main" id="{2593D38F-7F0B-8316-D3DB-4C2951F02603}"/>
              </a:ext>
            </a:extLst>
          </p:cNvPr>
          <p:cNvPicPr>
            <a:picLocks noChangeAspect="1"/>
          </p:cNvPicPr>
          <p:nvPr/>
        </p:nvPicPr>
        <p:blipFill>
          <a:blip r:embed="rId2"/>
          <a:stretch>
            <a:fillRect/>
          </a:stretch>
        </p:blipFill>
        <p:spPr>
          <a:xfrm>
            <a:off x="5720468" y="2552624"/>
            <a:ext cx="6119390" cy="876376"/>
          </a:xfrm>
          <a:prstGeom prst="rect">
            <a:avLst/>
          </a:prstGeom>
        </p:spPr>
      </p:pic>
      <p:pic>
        <p:nvPicPr>
          <p:cNvPr id="10" name="Picture 9" descr="A graph with blue squares&#10;&#10;Description automatically generated">
            <a:extLst>
              <a:ext uri="{FF2B5EF4-FFF2-40B4-BE49-F238E27FC236}">
                <a16:creationId xmlns:a16="http://schemas.microsoft.com/office/drawing/2014/main" id="{83F5824A-FFD2-96C5-C982-58A516228B03}"/>
              </a:ext>
            </a:extLst>
          </p:cNvPr>
          <p:cNvPicPr>
            <a:picLocks noChangeAspect="1"/>
          </p:cNvPicPr>
          <p:nvPr/>
        </p:nvPicPr>
        <p:blipFill>
          <a:blip r:embed="rId3"/>
          <a:srcRect l="18423" t="724" r="18968"/>
          <a:stretch/>
        </p:blipFill>
        <p:spPr>
          <a:xfrm>
            <a:off x="5816066" y="3645929"/>
            <a:ext cx="5928193" cy="2902099"/>
          </a:xfrm>
          <a:prstGeom prst="rect">
            <a:avLst/>
          </a:prstGeom>
        </p:spPr>
      </p:pic>
    </p:spTree>
    <p:extLst>
      <p:ext uri="{BB962C8B-B14F-4D97-AF65-F5344CB8AC3E}">
        <p14:creationId xmlns:p14="http://schemas.microsoft.com/office/powerpoint/2010/main" val="160019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5032-14CC-B5AF-8380-E78BB94A159B}"/>
              </a:ext>
            </a:extLst>
          </p:cNvPr>
          <p:cNvSpPr>
            <a:spLocks noGrp="1"/>
          </p:cNvSpPr>
          <p:nvPr>
            <p:ph type="title"/>
          </p:nvPr>
        </p:nvSpPr>
        <p:spPr/>
        <p:txBody>
          <a:bodyPr/>
          <a:lstStyle/>
          <a:p>
            <a:r>
              <a:rPr lang="en-US" sz="4000" dirty="0"/>
              <a:t>Azure</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02E9E0DC-AF59-5849-AAF4-7AC55CFC01EA}"/>
              </a:ext>
            </a:extLst>
          </p:cNvPr>
          <p:cNvPicPr>
            <a:picLocks noGrp="1" noChangeAspect="1"/>
          </p:cNvPicPr>
          <p:nvPr>
            <p:ph idx="1"/>
          </p:nvPr>
        </p:nvPicPr>
        <p:blipFill>
          <a:blip r:embed="rId2"/>
          <a:stretch>
            <a:fillRect/>
          </a:stretch>
        </p:blipFill>
        <p:spPr>
          <a:xfrm>
            <a:off x="5935393" y="2384970"/>
            <a:ext cx="5532599" cy="1044030"/>
          </a:xfrm>
        </p:spPr>
      </p:pic>
      <p:pic>
        <p:nvPicPr>
          <p:cNvPr id="9" name="Picture 8" descr="A graph of blue squares&#10;&#10;Description automatically generated">
            <a:extLst>
              <a:ext uri="{FF2B5EF4-FFF2-40B4-BE49-F238E27FC236}">
                <a16:creationId xmlns:a16="http://schemas.microsoft.com/office/drawing/2014/main" id="{9014C128-9876-DBDE-8571-CAC8DEB7DD29}"/>
              </a:ext>
            </a:extLst>
          </p:cNvPr>
          <p:cNvPicPr>
            <a:picLocks noChangeAspect="1"/>
          </p:cNvPicPr>
          <p:nvPr/>
        </p:nvPicPr>
        <p:blipFill>
          <a:blip r:embed="rId3"/>
          <a:srcRect l="19320" t="3263" r="17175" b="-1"/>
          <a:stretch/>
        </p:blipFill>
        <p:spPr>
          <a:xfrm>
            <a:off x="6051183" y="3737594"/>
            <a:ext cx="5416809" cy="2547463"/>
          </a:xfrm>
          <a:prstGeom prst="rect">
            <a:avLst/>
          </a:prstGeom>
        </p:spPr>
      </p:pic>
      <p:sp>
        <p:nvSpPr>
          <p:cNvPr id="10" name="Rectangle 1">
            <a:extLst>
              <a:ext uri="{FF2B5EF4-FFF2-40B4-BE49-F238E27FC236}">
                <a16:creationId xmlns:a16="http://schemas.microsoft.com/office/drawing/2014/main" id="{8F55E880-B650-D99F-C572-92E449512FC3}"/>
              </a:ext>
            </a:extLst>
          </p:cNvPr>
          <p:cNvSpPr>
            <a:spLocks noChangeArrowheads="1"/>
          </p:cNvSpPr>
          <p:nvPr/>
        </p:nvSpPr>
        <p:spPr bwMode="auto">
          <a:xfrm>
            <a:off x="382773" y="3341995"/>
            <a:ext cx="541497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Voltage_V</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899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0B85-65B6-5421-9925-0A2283244F4F}"/>
              </a:ext>
            </a:extLst>
          </p:cNvPr>
          <p:cNvSpPr>
            <a:spLocks noGrp="1"/>
          </p:cNvSpPr>
          <p:nvPr>
            <p:ph type="title"/>
          </p:nvPr>
        </p:nvSpPr>
        <p:spPr/>
        <p:txBody>
          <a:bodyPr/>
          <a:lstStyle/>
          <a:p>
            <a:r>
              <a:rPr lang="en-US" sz="4000" dirty="0"/>
              <a:t>Azure</a:t>
            </a:r>
            <a:endParaRPr lang="en-US" dirty="0"/>
          </a:p>
        </p:txBody>
      </p:sp>
      <p:sp>
        <p:nvSpPr>
          <p:cNvPr id="6" name="Rectangle 1">
            <a:extLst>
              <a:ext uri="{FF2B5EF4-FFF2-40B4-BE49-F238E27FC236}">
                <a16:creationId xmlns:a16="http://schemas.microsoft.com/office/drawing/2014/main" id="{ED95D2DE-57EC-F343-CC51-4506D564EF3C}"/>
              </a:ext>
            </a:extLst>
          </p:cNvPr>
          <p:cNvSpPr>
            <a:spLocks noGrp="1" noChangeArrowheads="1"/>
          </p:cNvSpPr>
          <p:nvPr>
            <p:ph idx="1"/>
          </p:nvPr>
        </p:nvSpPr>
        <p:spPr bwMode="auto">
          <a:xfrm>
            <a:off x="350874" y="3322567"/>
            <a:ext cx="443201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Global_intensity_A</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7551A05F-F171-87B6-F45F-21CE560636C4}"/>
              </a:ext>
            </a:extLst>
          </p:cNvPr>
          <p:cNvPicPr>
            <a:picLocks noChangeAspect="1"/>
          </p:cNvPicPr>
          <p:nvPr/>
        </p:nvPicPr>
        <p:blipFill>
          <a:blip r:embed="rId2"/>
          <a:stretch>
            <a:fillRect/>
          </a:stretch>
        </p:blipFill>
        <p:spPr>
          <a:xfrm>
            <a:off x="5761837" y="2429284"/>
            <a:ext cx="5921253" cy="891617"/>
          </a:xfrm>
          <a:prstGeom prst="rect">
            <a:avLst/>
          </a:prstGeom>
        </p:spPr>
      </p:pic>
      <p:pic>
        <p:nvPicPr>
          <p:cNvPr id="14" name="Picture 13" descr="A blue rectangular object with text&#10;&#10;Description automatically generated">
            <a:extLst>
              <a:ext uri="{FF2B5EF4-FFF2-40B4-BE49-F238E27FC236}">
                <a16:creationId xmlns:a16="http://schemas.microsoft.com/office/drawing/2014/main" id="{DF69AE3F-CA75-20DD-2B06-B8AD6C3B00FC}"/>
              </a:ext>
            </a:extLst>
          </p:cNvPr>
          <p:cNvPicPr>
            <a:picLocks noChangeAspect="1"/>
          </p:cNvPicPr>
          <p:nvPr/>
        </p:nvPicPr>
        <p:blipFill>
          <a:blip r:embed="rId3"/>
          <a:srcRect l="22101" t="4386" r="20532" b="1"/>
          <a:stretch/>
        </p:blipFill>
        <p:spPr>
          <a:xfrm>
            <a:off x="6207863" y="3520906"/>
            <a:ext cx="5029200" cy="2587844"/>
          </a:xfrm>
          <a:prstGeom prst="rect">
            <a:avLst/>
          </a:prstGeom>
        </p:spPr>
      </p:pic>
    </p:spTree>
    <p:extLst>
      <p:ext uri="{BB962C8B-B14F-4D97-AF65-F5344CB8AC3E}">
        <p14:creationId xmlns:p14="http://schemas.microsoft.com/office/powerpoint/2010/main" val="226913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9D59-9F95-B8C2-0B9B-5F0BCAEBE0CF}"/>
              </a:ext>
            </a:extLst>
          </p:cNvPr>
          <p:cNvSpPr>
            <a:spLocks noGrp="1"/>
          </p:cNvSpPr>
          <p:nvPr>
            <p:ph type="title"/>
          </p:nvPr>
        </p:nvSpPr>
        <p:spPr/>
        <p:txBody>
          <a:bodyPr/>
          <a:lstStyle/>
          <a:p>
            <a:r>
              <a:rPr lang="en-US" dirty="0"/>
              <a:t>Azure</a:t>
            </a:r>
          </a:p>
        </p:txBody>
      </p:sp>
      <p:pic>
        <p:nvPicPr>
          <p:cNvPr id="7" name="Content Placeholder 6" descr="A graph of different colored squares&#10;&#10;Description automatically generated with medium confidence">
            <a:extLst>
              <a:ext uri="{FF2B5EF4-FFF2-40B4-BE49-F238E27FC236}">
                <a16:creationId xmlns:a16="http://schemas.microsoft.com/office/drawing/2014/main" id="{FDCBAF8B-05D0-A856-FD2E-4077C4DA73C1}"/>
              </a:ext>
            </a:extLst>
          </p:cNvPr>
          <p:cNvPicPr>
            <a:picLocks noGrp="1" noChangeAspect="1"/>
          </p:cNvPicPr>
          <p:nvPr>
            <p:ph idx="1"/>
          </p:nvPr>
        </p:nvPicPr>
        <p:blipFill>
          <a:blip r:embed="rId2"/>
          <a:srcRect l="8582" t="3292" r="8388"/>
          <a:stretch/>
        </p:blipFill>
        <p:spPr>
          <a:xfrm>
            <a:off x="915672" y="3877637"/>
            <a:ext cx="4891386" cy="2791519"/>
          </a:xfrm>
        </p:spPr>
      </p:pic>
      <p:sp>
        <p:nvSpPr>
          <p:cNvPr id="8" name="Rectangle 1">
            <a:extLst>
              <a:ext uri="{FF2B5EF4-FFF2-40B4-BE49-F238E27FC236}">
                <a16:creationId xmlns:a16="http://schemas.microsoft.com/office/drawing/2014/main" id="{51B438DC-0966-9C7C-AAFB-1D30B836C860}"/>
              </a:ext>
            </a:extLst>
          </p:cNvPr>
          <p:cNvSpPr>
            <a:spLocks noChangeArrowheads="1"/>
          </p:cNvSpPr>
          <p:nvPr/>
        </p:nvSpPr>
        <p:spPr bwMode="auto">
          <a:xfrm>
            <a:off x="648586" y="1910246"/>
            <a:ext cx="458263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for </a:t>
            </a:r>
            <a:r>
              <a:rPr kumimoji="0" lang="en-US" altLang="en-US" sz="2000" b="0" i="0" u="none" strike="noStrike" cap="none" normalizeH="0" baseline="0" dirty="0">
                <a:ln>
                  <a:noFill/>
                </a:ln>
                <a:solidFill>
                  <a:schemeClr val="tx1"/>
                </a:solidFill>
                <a:effectLst/>
                <a:latin typeface="Arial Unicode MS"/>
              </a:rPr>
              <a:t>Sub_metering_1_J</a:t>
            </a:r>
            <a:r>
              <a:rPr kumimoji="0" lang="en-US" altLang="en-US" sz="2000" b="0" i="0" u="none" strike="noStrike" cap="none" normalizeH="0" baseline="0" dirty="0">
                <a:ln>
                  <a:noFill/>
                </a:ln>
                <a:solidFill>
                  <a:schemeClr val="tx1"/>
                </a:solidFill>
                <a:effectLst/>
              </a:rPr>
              <a:t>, </a:t>
            </a:r>
            <a:endParaRPr kumimoji="0" lang="ar-EG"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a:rPr>
              <a:t>Sub_metering_2_J</a:t>
            </a:r>
            <a:r>
              <a:rPr kumimoji="0" lang="en-US" altLang="en-US" sz="2000" b="0" i="0" u="none" strike="noStrike" cap="none" normalizeH="0" baseline="0" dirty="0">
                <a:ln>
                  <a:noFill/>
                </a:ln>
                <a:solidFill>
                  <a:schemeClr val="tx1"/>
                </a:solidFill>
                <a:effectLst/>
              </a:rPr>
              <a:t>,</a:t>
            </a:r>
            <a:endParaRPr kumimoji="0" lang="ar-EG"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and </a:t>
            </a:r>
            <a:r>
              <a:rPr kumimoji="0" lang="en-US" altLang="en-US" sz="2000" b="0" i="0" u="none" strike="noStrike" cap="none" normalizeH="0" baseline="0" dirty="0">
                <a:ln>
                  <a:noFill/>
                </a:ln>
                <a:solidFill>
                  <a:schemeClr val="tx1"/>
                </a:solidFill>
                <a:effectLst/>
                <a:latin typeface="Arial Unicode MS"/>
              </a:rPr>
              <a:t>Sub_metering_3_J</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A87EC288-F840-EE35-342B-8357FD37F93D}"/>
              </a:ext>
            </a:extLst>
          </p:cNvPr>
          <p:cNvPicPr>
            <a:picLocks noChangeAspect="1"/>
          </p:cNvPicPr>
          <p:nvPr/>
        </p:nvPicPr>
        <p:blipFill>
          <a:blip r:embed="rId3"/>
          <a:stretch>
            <a:fillRect/>
          </a:stretch>
        </p:blipFill>
        <p:spPr>
          <a:xfrm>
            <a:off x="6141724" y="4296346"/>
            <a:ext cx="5677392" cy="662997"/>
          </a:xfrm>
          <a:prstGeom prst="rect">
            <a:avLst/>
          </a:prstGeom>
        </p:spPr>
      </p:pic>
      <p:pic>
        <p:nvPicPr>
          <p:cNvPr id="12" name="Picture 11">
            <a:extLst>
              <a:ext uri="{FF2B5EF4-FFF2-40B4-BE49-F238E27FC236}">
                <a16:creationId xmlns:a16="http://schemas.microsoft.com/office/drawing/2014/main" id="{E6BB48D6-A8C9-5A1C-2A7B-3453D6C7413A}"/>
              </a:ext>
            </a:extLst>
          </p:cNvPr>
          <p:cNvPicPr>
            <a:picLocks noChangeAspect="1"/>
          </p:cNvPicPr>
          <p:nvPr/>
        </p:nvPicPr>
        <p:blipFill>
          <a:blip r:embed="rId4"/>
          <a:stretch>
            <a:fillRect/>
          </a:stretch>
        </p:blipFill>
        <p:spPr>
          <a:xfrm>
            <a:off x="6096000" y="3253322"/>
            <a:ext cx="5761219" cy="823031"/>
          </a:xfrm>
          <a:prstGeom prst="rect">
            <a:avLst/>
          </a:prstGeom>
        </p:spPr>
      </p:pic>
      <p:pic>
        <p:nvPicPr>
          <p:cNvPr id="14" name="Picture 13">
            <a:extLst>
              <a:ext uri="{FF2B5EF4-FFF2-40B4-BE49-F238E27FC236}">
                <a16:creationId xmlns:a16="http://schemas.microsoft.com/office/drawing/2014/main" id="{3A46F126-84DD-F54F-8B00-656D909C9CAD}"/>
              </a:ext>
            </a:extLst>
          </p:cNvPr>
          <p:cNvPicPr>
            <a:picLocks noChangeAspect="1"/>
          </p:cNvPicPr>
          <p:nvPr/>
        </p:nvPicPr>
        <p:blipFill>
          <a:blip r:embed="rId5"/>
          <a:stretch>
            <a:fillRect/>
          </a:stretch>
        </p:blipFill>
        <p:spPr>
          <a:xfrm>
            <a:off x="6096000" y="2165037"/>
            <a:ext cx="5723116" cy="914479"/>
          </a:xfrm>
          <a:prstGeom prst="rect">
            <a:avLst/>
          </a:prstGeom>
        </p:spPr>
      </p:pic>
    </p:spTree>
    <p:extLst>
      <p:ext uri="{BB962C8B-B14F-4D97-AF65-F5344CB8AC3E}">
        <p14:creationId xmlns:p14="http://schemas.microsoft.com/office/powerpoint/2010/main" val="43844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BA66-882C-ED9D-C47B-155E01C2837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FCBDC1B2-6C69-F062-A826-A94E9930166A}"/>
              </a:ext>
            </a:extLst>
          </p:cNvPr>
          <p:cNvSpPr>
            <a:spLocks noGrp="1"/>
          </p:cNvSpPr>
          <p:nvPr>
            <p:ph type="ctrTitle"/>
          </p:nvPr>
        </p:nvSpPr>
        <p:spPr>
          <a:xfrm>
            <a:off x="2724912" y="2359152"/>
            <a:ext cx="6528816" cy="1883664"/>
          </a:xfrm>
        </p:spPr>
        <p:txBody>
          <a:bodyPr anchor="t">
            <a:normAutofit/>
          </a:bodyPr>
          <a:lstStyle/>
          <a:p>
            <a:r>
              <a:rPr lang="en-US" dirty="0"/>
              <a:t>Data Analysis</a:t>
            </a:r>
          </a:p>
        </p:txBody>
      </p:sp>
    </p:spTree>
    <p:extLst>
      <p:ext uri="{BB962C8B-B14F-4D97-AF65-F5344CB8AC3E}">
        <p14:creationId xmlns:p14="http://schemas.microsoft.com/office/powerpoint/2010/main" val="354542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DC74-357C-44FD-FEF1-15C0E6ECEC88}"/>
              </a:ext>
            </a:extLst>
          </p:cNvPr>
          <p:cNvSpPr>
            <a:spLocks noGrp="1"/>
          </p:cNvSpPr>
          <p:nvPr>
            <p:ph type="title"/>
          </p:nvPr>
        </p:nvSpPr>
        <p:spPr>
          <a:xfrm>
            <a:off x="640080" y="1755648"/>
            <a:ext cx="8951976" cy="3191256"/>
          </a:xfrm>
        </p:spPr>
        <p:txBody>
          <a:bodyPr/>
          <a:lstStyle/>
          <a:p>
            <a:r>
              <a:rPr lang="en-US" sz="3600" dirty="0"/>
              <a:t>In your opinion, which of these consumes the most energy: the kitchen, the laundry room, or the water heater and air conditioner?</a:t>
            </a:r>
          </a:p>
        </p:txBody>
      </p:sp>
      <p:sp>
        <p:nvSpPr>
          <p:cNvPr id="3" name="Text Placeholder 2">
            <a:extLst>
              <a:ext uri="{FF2B5EF4-FFF2-40B4-BE49-F238E27FC236}">
                <a16:creationId xmlns:a16="http://schemas.microsoft.com/office/drawing/2014/main" id="{EA51D8AE-0A6C-DC06-BFFC-6087D6AC76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164DA2-C764-C3A6-A0BB-E1C51C8873C6}"/>
              </a:ext>
            </a:extLst>
          </p:cNvPr>
          <p:cNvSpPr>
            <a:spLocks noGrp="1"/>
          </p:cNvSpPr>
          <p:nvPr>
            <p:ph type="body" sz="quarter" idx="13"/>
          </p:nvPr>
        </p:nvSpPr>
        <p:spPr/>
        <p:txBody>
          <a:bodyPr/>
          <a:lstStyle/>
          <a:p>
            <a:endParaRPr lang="en-US"/>
          </a:p>
        </p:txBody>
      </p:sp>
      <p:sp>
        <p:nvSpPr>
          <p:cNvPr id="3" name="Slide Number Placeholder 2">
            <a:extLst>
              <a:ext uri="{FF2B5EF4-FFF2-40B4-BE49-F238E27FC236}">
                <a16:creationId xmlns:a16="http://schemas.microsoft.com/office/drawing/2014/main" id="{2978C50C-2117-23EA-54E7-682BE08EA13E}"/>
              </a:ext>
            </a:extLst>
          </p:cNvPr>
          <p:cNvSpPr>
            <a:spLocks noGrp="1"/>
          </p:cNvSpPr>
          <p:nvPr>
            <p:ph type="sldNum" sz="quarter" idx="11"/>
          </p:nvPr>
        </p:nvSpPr>
        <p:spPr/>
        <p:txBody>
          <a:bodyPr/>
          <a:lstStyle/>
          <a:p>
            <a:fld id="{CC43B8D3-9A08-F84C-9DD4-44948BA52D4B}" type="slidenum">
              <a:rPr lang="en-US" smtClean="0"/>
              <a:pPr/>
              <a:t>28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CC3FA13B-9572-C34E-B3C4-EA467EE73BC4}"/>
              </a:ext>
            </a:extLst>
          </p:cNvPr>
          <p:cNvPicPr>
            <a:picLocks noChangeAspect="1"/>
          </p:cNvPicPr>
          <p:nvPr/>
        </p:nvPicPr>
        <p:blipFill>
          <a:blip r:embed="rId2"/>
          <a:stretch>
            <a:fillRect/>
          </a:stretch>
        </p:blipFill>
        <p:spPr>
          <a:xfrm>
            <a:off x="-1" y="-291830"/>
            <a:ext cx="12516969" cy="7149830"/>
          </a:xfrm>
          <a:prstGeom prst="rect">
            <a:avLst/>
          </a:prstGeom>
        </p:spPr>
      </p:pic>
    </p:spTree>
    <p:extLst>
      <p:ext uri="{BB962C8B-B14F-4D97-AF65-F5344CB8AC3E}">
        <p14:creationId xmlns:p14="http://schemas.microsoft.com/office/powerpoint/2010/main" val="425756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3C2EA-3F94-3F09-42CB-DB582AEB6E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F0C38-CFB6-F3AB-0ACA-AEFC392652BB}"/>
              </a:ext>
            </a:extLst>
          </p:cNvPr>
          <p:cNvSpPr>
            <a:spLocks noGrp="1"/>
          </p:cNvSpPr>
          <p:nvPr>
            <p:ph sz="half" idx="2"/>
          </p:nvPr>
        </p:nvSpPr>
        <p:spPr>
          <a:xfrm>
            <a:off x="457200" y="1765005"/>
            <a:ext cx="4390106" cy="4157330"/>
          </a:xfrm>
        </p:spPr>
        <p:txBody>
          <a:bodyPr>
            <a:normAutofit fontScale="55000" lnSpcReduction="20000"/>
          </a:bodyPr>
          <a:lstStyle/>
          <a:p>
            <a:pPr marL="285750" indent="-285750">
              <a:buFont typeface="Courier New" panose="02070309020205020404" pitchFamily="49" charset="0"/>
              <a:buChar char="o"/>
            </a:pPr>
            <a:r>
              <a:rPr lang="en-US" sz="3400" b="1" dirty="0">
                <a:latin typeface="Aptos" panose="020B0004020202020204" pitchFamily="34" charset="0"/>
              </a:rPr>
              <a:t>"</a:t>
            </a:r>
            <a:r>
              <a:rPr lang="en-US" sz="3600" b="1" dirty="0">
                <a:latin typeface="Aptos" panose="020B0004020202020204" pitchFamily="34" charset="0"/>
              </a:rPr>
              <a:t>How much total energy is consumed by each sub-metering per day ?“</a:t>
            </a:r>
          </a:p>
          <a:p>
            <a:pPr marL="0" indent="0">
              <a:buNone/>
            </a:pPr>
            <a:r>
              <a:rPr lang="en-US" sz="3400" b="1" dirty="0">
                <a:latin typeface="Aptos" panose="020B0004020202020204" pitchFamily="34" charset="0"/>
              </a:rPr>
              <a:t>	-</a:t>
            </a:r>
            <a:r>
              <a:rPr lang="en-US" sz="3400" dirty="0">
                <a:latin typeface="Aptos" panose="020B0004020202020204" pitchFamily="34" charset="0"/>
              </a:rPr>
              <a:t>Total energy consumption 	for three sub-metering 	systems (Kitchen, Laundry, 	and Water Heater/AC) and 	The visualization of thit data 	using a line plot for 	each sub-metering.</a:t>
            </a:r>
            <a:endParaRPr lang="en-US" dirty="0"/>
          </a:p>
        </p:txBody>
      </p:sp>
      <p:sp>
        <p:nvSpPr>
          <p:cNvPr id="6" name="Title 5">
            <a:extLst>
              <a:ext uri="{FF2B5EF4-FFF2-40B4-BE49-F238E27FC236}">
                <a16:creationId xmlns:a16="http://schemas.microsoft.com/office/drawing/2014/main" id="{3493461B-55C1-4B55-5320-A67A3C0137DB}"/>
              </a:ext>
            </a:extLst>
          </p:cNvPr>
          <p:cNvSpPr>
            <a:spLocks noGrp="1"/>
          </p:cNvSpPr>
          <p:nvPr>
            <p:ph type="title"/>
          </p:nvPr>
        </p:nvSpPr>
        <p:spPr/>
        <p:txBody>
          <a:bodyPr/>
          <a:lstStyle/>
          <a:p>
            <a:r>
              <a:rPr lang="en-US" dirty="0"/>
              <a:t>Key Insights</a:t>
            </a:r>
          </a:p>
        </p:txBody>
      </p:sp>
      <p:pic>
        <p:nvPicPr>
          <p:cNvPr id="5" name="Picture 4" descr="A graph with lines and numbers&#10;&#10;Description automatically generated">
            <a:extLst>
              <a:ext uri="{FF2B5EF4-FFF2-40B4-BE49-F238E27FC236}">
                <a16:creationId xmlns:a16="http://schemas.microsoft.com/office/drawing/2014/main" id="{12FF527C-D0F4-5E5D-3C89-50644C54BEA9}"/>
              </a:ext>
            </a:extLst>
          </p:cNvPr>
          <p:cNvPicPr>
            <a:picLocks noChangeAspect="1"/>
          </p:cNvPicPr>
          <p:nvPr/>
        </p:nvPicPr>
        <p:blipFill>
          <a:blip r:embed="rId2"/>
          <a:stretch>
            <a:fillRect/>
          </a:stretch>
        </p:blipFill>
        <p:spPr>
          <a:xfrm>
            <a:off x="4847307" y="2371061"/>
            <a:ext cx="5880944" cy="3211032"/>
          </a:xfrm>
          <a:prstGeom prst="rect">
            <a:avLst/>
          </a:prstGeom>
        </p:spPr>
      </p:pic>
    </p:spTree>
    <p:extLst>
      <p:ext uri="{BB962C8B-B14F-4D97-AF65-F5344CB8AC3E}">
        <p14:creationId xmlns:p14="http://schemas.microsoft.com/office/powerpoint/2010/main" val="321154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0F73-EB5E-3EBD-8149-269358686A00}"/>
              </a:ext>
            </a:extLst>
          </p:cNvPr>
          <p:cNvSpPr>
            <a:spLocks noGrp="1"/>
          </p:cNvSpPr>
          <p:nvPr>
            <p:ph type="title"/>
          </p:nvPr>
        </p:nvSpPr>
        <p:spPr/>
        <p:txBody>
          <a:bodyPr/>
          <a:lstStyle/>
          <a:p>
            <a:r>
              <a:rPr lang="en-US" dirty="0">
                <a:ln w="28575">
                  <a:noFill/>
                  <a:prstDash val="solid"/>
                </a:ln>
              </a:rPr>
              <a:t>AGENDA</a:t>
            </a:r>
            <a:endParaRPr lang="en-US" dirty="0"/>
          </a:p>
        </p:txBody>
      </p:sp>
      <p:sp>
        <p:nvSpPr>
          <p:cNvPr id="3" name="Text Placeholder 2">
            <a:extLst>
              <a:ext uri="{FF2B5EF4-FFF2-40B4-BE49-F238E27FC236}">
                <a16:creationId xmlns:a16="http://schemas.microsoft.com/office/drawing/2014/main" id="{1BEDF478-D0E9-398D-6BCF-A5716272CE04}"/>
              </a:ext>
            </a:extLst>
          </p:cNvPr>
          <p:cNvSpPr>
            <a:spLocks noGrp="1"/>
          </p:cNvSpPr>
          <p:nvPr>
            <p:ph type="body" sz="quarter" idx="13"/>
          </p:nvPr>
        </p:nvSpPr>
        <p:spPr/>
        <p:txBody>
          <a:bodyPr/>
          <a:lstStyle/>
          <a:p>
            <a:endParaRPr lang="en-US" sz="4000" dirty="0"/>
          </a:p>
          <a:p>
            <a:r>
              <a:rPr lang="en-US" sz="4000" dirty="0"/>
              <a:t>Project Overview</a:t>
            </a:r>
          </a:p>
          <a:p>
            <a:endParaRPr lang="en-US" dirty="0"/>
          </a:p>
        </p:txBody>
      </p:sp>
      <p:sp>
        <p:nvSpPr>
          <p:cNvPr id="4" name="Text Placeholder 3">
            <a:extLst>
              <a:ext uri="{FF2B5EF4-FFF2-40B4-BE49-F238E27FC236}">
                <a16:creationId xmlns:a16="http://schemas.microsoft.com/office/drawing/2014/main" id="{9C81A6FD-402C-5E62-DEDD-305BB1CE0991}"/>
              </a:ext>
            </a:extLst>
          </p:cNvPr>
          <p:cNvSpPr>
            <a:spLocks noGrp="1"/>
          </p:cNvSpPr>
          <p:nvPr>
            <p:ph type="body" sz="quarter" idx="18"/>
          </p:nvPr>
        </p:nvSpPr>
        <p:spPr/>
        <p:txBody>
          <a:bodyPr/>
          <a:lstStyle/>
          <a:p>
            <a:r>
              <a:rPr lang="en-US" dirty="0"/>
              <a:t>1</a:t>
            </a:r>
          </a:p>
        </p:txBody>
      </p:sp>
      <p:sp>
        <p:nvSpPr>
          <p:cNvPr id="5" name="Text Placeholder 4">
            <a:extLst>
              <a:ext uri="{FF2B5EF4-FFF2-40B4-BE49-F238E27FC236}">
                <a16:creationId xmlns:a16="http://schemas.microsoft.com/office/drawing/2014/main" id="{BD181462-80AF-A070-7AD6-4DBA077D8F4B}"/>
              </a:ext>
            </a:extLst>
          </p:cNvPr>
          <p:cNvSpPr>
            <a:spLocks noGrp="1"/>
          </p:cNvSpPr>
          <p:nvPr>
            <p:ph type="body" sz="quarter" idx="14"/>
          </p:nvPr>
        </p:nvSpPr>
        <p:spPr/>
        <p:txBody>
          <a:bodyPr/>
          <a:lstStyle/>
          <a:p>
            <a:endParaRPr lang="en-US" sz="4000" dirty="0"/>
          </a:p>
          <a:p>
            <a:r>
              <a:rPr lang="en-US" sz="4000" dirty="0"/>
              <a:t>Introduction</a:t>
            </a:r>
          </a:p>
          <a:p>
            <a:endParaRPr lang="en-US" dirty="0"/>
          </a:p>
        </p:txBody>
      </p:sp>
      <p:sp>
        <p:nvSpPr>
          <p:cNvPr id="6" name="Text Placeholder 5">
            <a:extLst>
              <a:ext uri="{FF2B5EF4-FFF2-40B4-BE49-F238E27FC236}">
                <a16:creationId xmlns:a16="http://schemas.microsoft.com/office/drawing/2014/main" id="{4B9A3340-F254-26D4-4D4B-1DF92C156A90}"/>
              </a:ext>
            </a:extLst>
          </p:cNvPr>
          <p:cNvSpPr>
            <a:spLocks noGrp="1"/>
          </p:cNvSpPr>
          <p:nvPr>
            <p:ph type="body" sz="quarter" idx="19"/>
          </p:nvPr>
        </p:nvSpPr>
        <p:spPr/>
        <p:txBody>
          <a:bodyPr/>
          <a:lstStyle/>
          <a:p>
            <a:r>
              <a:rPr lang="en-US" dirty="0"/>
              <a:t>2</a:t>
            </a:r>
          </a:p>
        </p:txBody>
      </p:sp>
      <p:sp>
        <p:nvSpPr>
          <p:cNvPr id="7" name="Text Placeholder 6">
            <a:extLst>
              <a:ext uri="{FF2B5EF4-FFF2-40B4-BE49-F238E27FC236}">
                <a16:creationId xmlns:a16="http://schemas.microsoft.com/office/drawing/2014/main" id="{70C20BF6-B379-40A4-04F8-63C125C94BC8}"/>
              </a:ext>
            </a:extLst>
          </p:cNvPr>
          <p:cNvSpPr>
            <a:spLocks noGrp="1"/>
          </p:cNvSpPr>
          <p:nvPr>
            <p:ph type="body" sz="quarter" idx="15"/>
          </p:nvPr>
        </p:nvSpPr>
        <p:spPr/>
        <p:txBody>
          <a:bodyPr/>
          <a:lstStyle/>
          <a:p>
            <a:r>
              <a:rPr lang="en-US" sz="4000" dirty="0"/>
              <a:t>Data Source</a:t>
            </a:r>
          </a:p>
        </p:txBody>
      </p:sp>
      <p:sp>
        <p:nvSpPr>
          <p:cNvPr id="8" name="Text Placeholder 7">
            <a:extLst>
              <a:ext uri="{FF2B5EF4-FFF2-40B4-BE49-F238E27FC236}">
                <a16:creationId xmlns:a16="http://schemas.microsoft.com/office/drawing/2014/main" id="{361C5A1E-285B-B546-1B15-8885E1DA906C}"/>
              </a:ext>
            </a:extLst>
          </p:cNvPr>
          <p:cNvSpPr>
            <a:spLocks noGrp="1"/>
          </p:cNvSpPr>
          <p:nvPr>
            <p:ph type="body" sz="quarter" idx="20"/>
          </p:nvPr>
        </p:nvSpPr>
        <p:spPr/>
        <p:txBody>
          <a:bodyPr/>
          <a:lstStyle/>
          <a:p>
            <a:r>
              <a:rPr lang="en-US" dirty="0"/>
              <a:t>3</a:t>
            </a:r>
          </a:p>
        </p:txBody>
      </p:sp>
      <p:sp>
        <p:nvSpPr>
          <p:cNvPr id="9" name="Text Placeholder 8">
            <a:extLst>
              <a:ext uri="{FF2B5EF4-FFF2-40B4-BE49-F238E27FC236}">
                <a16:creationId xmlns:a16="http://schemas.microsoft.com/office/drawing/2014/main" id="{E78C2564-91B9-0809-2957-D44520781FAB}"/>
              </a:ext>
            </a:extLst>
          </p:cNvPr>
          <p:cNvSpPr>
            <a:spLocks noGrp="1"/>
          </p:cNvSpPr>
          <p:nvPr>
            <p:ph type="body" sz="quarter" idx="16"/>
          </p:nvPr>
        </p:nvSpPr>
        <p:spPr/>
        <p:txBody>
          <a:bodyPr/>
          <a:lstStyle/>
          <a:p>
            <a:r>
              <a:rPr lang="en-US" sz="4000" dirty="0"/>
              <a:t>Data Engineering Workflow</a:t>
            </a:r>
          </a:p>
        </p:txBody>
      </p:sp>
      <p:sp>
        <p:nvSpPr>
          <p:cNvPr id="10" name="Text Placeholder 9">
            <a:extLst>
              <a:ext uri="{FF2B5EF4-FFF2-40B4-BE49-F238E27FC236}">
                <a16:creationId xmlns:a16="http://schemas.microsoft.com/office/drawing/2014/main" id="{0AB1B354-46D8-EA7D-E752-B605D35720AE}"/>
              </a:ext>
            </a:extLst>
          </p:cNvPr>
          <p:cNvSpPr>
            <a:spLocks noGrp="1"/>
          </p:cNvSpPr>
          <p:nvPr>
            <p:ph type="body" sz="quarter" idx="21"/>
          </p:nvPr>
        </p:nvSpPr>
        <p:spPr/>
        <p:txBody>
          <a:bodyPr/>
          <a:lstStyle/>
          <a:p>
            <a:r>
              <a:rPr lang="en-US" dirty="0"/>
              <a:t>4</a:t>
            </a:r>
          </a:p>
        </p:txBody>
      </p:sp>
      <p:sp>
        <p:nvSpPr>
          <p:cNvPr id="11" name="Text Placeholder 10">
            <a:extLst>
              <a:ext uri="{FF2B5EF4-FFF2-40B4-BE49-F238E27FC236}">
                <a16:creationId xmlns:a16="http://schemas.microsoft.com/office/drawing/2014/main" id="{88EA5981-D6D2-2A54-6213-65CB198E31F5}"/>
              </a:ext>
            </a:extLst>
          </p:cNvPr>
          <p:cNvSpPr>
            <a:spLocks noGrp="1"/>
          </p:cNvSpPr>
          <p:nvPr>
            <p:ph type="body" sz="quarter" idx="17"/>
          </p:nvPr>
        </p:nvSpPr>
        <p:spPr/>
        <p:txBody>
          <a:bodyPr/>
          <a:lstStyle/>
          <a:p>
            <a:r>
              <a:rPr lang="en-US" sz="4000" dirty="0"/>
              <a:t>Azure</a:t>
            </a:r>
          </a:p>
        </p:txBody>
      </p:sp>
      <p:sp>
        <p:nvSpPr>
          <p:cNvPr id="12" name="Text Placeholder 11">
            <a:extLst>
              <a:ext uri="{FF2B5EF4-FFF2-40B4-BE49-F238E27FC236}">
                <a16:creationId xmlns:a16="http://schemas.microsoft.com/office/drawing/2014/main" id="{8E4BBE3E-E971-CE49-85C9-C9168619E00F}"/>
              </a:ext>
            </a:extLst>
          </p:cNvPr>
          <p:cNvSpPr>
            <a:spLocks noGrp="1"/>
          </p:cNvSpPr>
          <p:nvPr>
            <p:ph type="body" sz="quarter" idx="22"/>
          </p:nvPr>
        </p:nvSpPr>
        <p:spPr/>
        <p:txBody>
          <a:bodyPr/>
          <a:lstStyle/>
          <a:p>
            <a:r>
              <a:rPr lang="en-US" dirty="0"/>
              <a:t>5</a:t>
            </a:r>
          </a:p>
        </p:txBody>
      </p:sp>
    </p:spTree>
    <p:extLst>
      <p:ext uri="{BB962C8B-B14F-4D97-AF65-F5344CB8AC3E}">
        <p14:creationId xmlns:p14="http://schemas.microsoft.com/office/powerpoint/2010/main" val="221777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5D26B-58D2-E17A-B411-64EFCD3B73C8}"/>
              </a:ext>
            </a:extLst>
          </p:cNvPr>
          <p:cNvSpPr>
            <a:spLocks noGrp="1"/>
          </p:cNvSpPr>
          <p:nvPr>
            <p:ph sz="half" idx="2"/>
          </p:nvPr>
        </p:nvSpPr>
        <p:spPr>
          <a:xfrm>
            <a:off x="701750" y="1722474"/>
            <a:ext cx="4101398" cy="4326282"/>
          </a:xfrm>
        </p:spPr>
        <p:txBody>
          <a:bodyPr>
            <a:normAutofit fontScale="92500" lnSpcReduction="10000"/>
          </a:bodyPr>
          <a:lstStyle/>
          <a:p>
            <a:pPr>
              <a:buFont typeface="Courier New" panose="02070309020205020404" pitchFamily="49" charset="0"/>
              <a:buChar char="o"/>
            </a:pPr>
            <a:r>
              <a:rPr lang="en-US" sz="2200" b="1" dirty="0"/>
              <a:t>"</a:t>
            </a:r>
            <a:r>
              <a:rPr lang="en-US" sz="2200" b="1" dirty="0">
                <a:latin typeface="Aptos" panose="020B0004020202020204" pitchFamily="34" charset="0"/>
              </a:rPr>
              <a:t>What is the total energy consumed by each sub-metering system for each hour of the day ?“</a:t>
            </a:r>
          </a:p>
          <a:p>
            <a:pPr marL="0" indent="0">
              <a:buNone/>
            </a:pPr>
            <a:r>
              <a:rPr lang="en-US" dirty="0">
                <a:latin typeface="Aptos" panose="020B0004020202020204" pitchFamily="34" charset="0"/>
              </a:rPr>
              <a:t>	-</a:t>
            </a:r>
            <a:r>
              <a:rPr lang="en-US" sz="1700" dirty="0">
                <a:latin typeface="Aptos" panose="020B0004020202020204" pitchFamily="34" charset="0"/>
              </a:rPr>
              <a:t>The total energy consumption by hour for three sub-metering systems (Kitchen, Laundry, and Water Heater/AC) and the visualization of the hourly consumption with a grouped bar chart, where each hour of the day shows three bars representing the different sub-metering systems</a:t>
            </a:r>
          </a:p>
        </p:txBody>
      </p:sp>
      <p:pic>
        <p:nvPicPr>
          <p:cNvPr id="10" name="Content Placeholder 9" descr="A graph of different colored bars&#10;&#10;Description automatically generated">
            <a:extLst>
              <a:ext uri="{FF2B5EF4-FFF2-40B4-BE49-F238E27FC236}">
                <a16:creationId xmlns:a16="http://schemas.microsoft.com/office/drawing/2014/main" id="{4D128854-0015-95EB-0658-D0F14F13D168}"/>
              </a:ext>
            </a:extLst>
          </p:cNvPr>
          <p:cNvPicPr>
            <a:picLocks noGrp="1" noChangeAspect="1"/>
          </p:cNvPicPr>
          <p:nvPr>
            <p:ph sz="quarter" idx="4"/>
          </p:nvPr>
        </p:nvPicPr>
        <p:blipFill>
          <a:blip r:embed="rId2"/>
          <a:stretch>
            <a:fillRect/>
          </a:stretch>
        </p:blipFill>
        <p:spPr>
          <a:xfrm>
            <a:off x="4933507" y="2232837"/>
            <a:ext cx="5805377" cy="3466213"/>
          </a:xfrm>
        </p:spPr>
      </p:pic>
      <p:sp>
        <p:nvSpPr>
          <p:cNvPr id="6" name="Title 5">
            <a:extLst>
              <a:ext uri="{FF2B5EF4-FFF2-40B4-BE49-F238E27FC236}">
                <a16:creationId xmlns:a16="http://schemas.microsoft.com/office/drawing/2014/main" id="{4BB7ECCE-5974-12D5-1B5E-4E7628DD451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38718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733D5-C6A0-2F33-F6EE-37187EB50E76}"/>
              </a:ext>
            </a:extLst>
          </p:cNvPr>
          <p:cNvSpPr>
            <a:spLocks noGrp="1"/>
          </p:cNvSpPr>
          <p:nvPr>
            <p:ph sz="half" idx="2"/>
          </p:nvPr>
        </p:nvSpPr>
        <p:spPr>
          <a:xfrm>
            <a:off x="340243" y="1998922"/>
            <a:ext cx="4497572" cy="3827720"/>
          </a:xfrm>
        </p:spPr>
        <p:txBody>
          <a:bodyPr>
            <a:noAutofit/>
          </a:bodyPr>
          <a:lstStyle/>
          <a:p>
            <a:pPr marL="285750" indent="-285750">
              <a:spcAft>
                <a:spcPts val="600"/>
              </a:spcAft>
              <a:buFont typeface="Courier New" panose="02070309020205020404" pitchFamily="49" charset="0"/>
              <a:buChar char="o"/>
            </a:pPr>
            <a:r>
              <a:rPr lang="en-US" sz="2000" b="1" dirty="0">
                <a:latin typeface="Aptos" panose="020B0004020202020204" pitchFamily="34" charset="0"/>
              </a:rPr>
              <a:t>Average Global Active Power Consumption per Day</a:t>
            </a:r>
          </a:p>
          <a:p>
            <a:pPr marL="742950" lvl="1" indent="-285750">
              <a:spcAft>
                <a:spcPts val="600"/>
              </a:spcAft>
              <a:buFont typeface="Courier New" panose="02070309020205020404" pitchFamily="49" charset="0"/>
              <a:buChar char="o"/>
            </a:pPr>
            <a:r>
              <a:rPr lang="en-US" sz="1800" dirty="0">
                <a:latin typeface="Aptos" panose="020B0004020202020204" pitchFamily="34" charset="0"/>
              </a:rPr>
              <a:t>Calculated the daily average global active power consumption to understand the typical usage pattern</a:t>
            </a:r>
          </a:p>
        </p:txBody>
      </p:sp>
      <p:pic>
        <p:nvPicPr>
          <p:cNvPr id="6" name="Picture 5">
            <a:extLst>
              <a:ext uri="{FF2B5EF4-FFF2-40B4-BE49-F238E27FC236}">
                <a16:creationId xmlns:a16="http://schemas.microsoft.com/office/drawing/2014/main" id="{C34E2867-2478-7BD9-E369-DA9CB616FF50}"/>
              </a:ext>
            </a:extLst>
          </p:cNvPr>
          <p:cNvPicPr>
            <a:picLocks noChangeAspect="1"/>
          </p:cNvPicPr>
          <p:nvPr/>
        </p:nvPicPr>
        <p:blipFill>
          <a:blip r:embed="rId2"/>
          <a:stretch>
            <a:fillRect/>
          </a:stretch>
        </p:blipFill>
        <p:spPr>
          <a:xfrm>
            <a:off x="4777564" y="2531076"/>
            <a:ext cx="5720315" cy="3024149"/>
          </a:xfrm>
          <a:prstGeom prst="rect">
            <a:avLst/>
          </a:prstGeom>
          <a:noFill/>
        </p:spPr>
      </p:pic>
      <p:sp>
        <p:nvSpPr>
          <p:cNvPr id="2" name="Title 1">
            <a:extLst>
              <a:ext uri="{FF2B5EF4-FFF2-40B4-BE49-F238E27FC236}">
                <a16:creationId xmlns:a16="http://schemas.microsoft.com/office/drawing/2014/main" id="{1E24C27E-F715-7C73-3B64-517D68E25409}"/>
              </a:ext>
            </a:extLst>
          </p:cNvPr>
          <p:cNvSpPr>
            <a:spLocks noGrp="1"/>
          </p:cNvSpPr>
          <p:nvPr>
            <p:ph type="title"/>
          </p:nvPr>
        </p:nvSpPr>
        <p:spPr>
          <a:xfrm>
            <a:off x="2697480" y="731520"/>
            <a:ext cx="8762246" cy="777240"/>
          </a:xfrm>
        </p:spPr>
        <p:txBody>
          <a:bodyPr anchor="ctr">
            <a:normAutofit/>
          </a:bodyPr>
          <a:lstStyle/>
          <a:p>
            <a:r>
              <a:rPr lang="en-US" dirty="0"/>
              <a:t>Key Insights</a:t>
            </a:r>
          </a:p>
        </p:txBody>
      </p:sp>
    </p:spTree>
    <p:extLst>
      <p:ext uri="{BB962C8B-B14F-4D97-AF65-F5344CB8AC3E}">
        <p14:creationId xmlns:p14="http://schemas.microsoft.com/office/powerpoint/2010/main" val="40716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69833-8C2E-922D-EA22-0400F6C502C4}"/>
              </a:ext>
            </a:extLst>
          </p:cNvPr>
          <p:cNvSpPr>
            <a:spLocks noGrp="1"/>
          </p:cNvSpPr>
          <p:nvPr>
            <p:ph sz="half" idx="2"/>
          </p:nvPr>
        </p:nvSpPr>
        <p:spPr>
          <a:xfrm>
            <a:off x="550607" y="1995948"/>
            <a:ext cx="4601496" cy="3500284"/>
          </a:xfrm>
        </p:spPr>
        <p:txBody>
          <a:bodyPr>
            <a:normAutofit/>
          </a:bodyPr>
          <a:lstStyle/>
          <a:p>
            <a:pPr marL="285750" indent="-285750">
              <a:buFont typeface="Courier New" panose="02070309020205020404" pitchFamily="49" charset="0"/>
              <a:buChar char="o"/>
            </a:pPr>
            <a:r>
              <a:rPr lang="en-US" sz="2000" b="1" dirty="0">
                <a:latin typeface="Aptos" panose="020B0004020202020204" pitchFamily="34" charset="0"/>
              </a:rPr>
              <a:t>Average Energy Consumption per Hour</a:t>
            </a:r>
          </a:p>
          <a:p>
            <a:pPr marL="742950" lvl="1" indent="-285750"/>
            <a:r>
              <a:rPr lang="en-US" sz="1800" dirty="0">
                <a:latin typeface="Aptos" panose="020B0004020202020204" pitchFamily="34" charset="0"/>
              </a:rPr>
              <a:t>Analyzed energy usage on an hourly basis to capture fluctuations throughout the day.</a:t>
            </a:r>
          </a:p>
        </p:txBody>
      </p:sp>
      <p:sp>
        <p:nvSpPr>
          <p:cNvPr id="6" name="Title 5">
            <a:extLst>
              <a:ext uri="{FF2B5EF4-FFF2-40B4-BE49-F238E27FC236}">
                <a16:creationId xmlns:a16="http://schemas.microsoft.com/office/drawing/2014/main" id="{DF011B50-6F33-53B3-42C2-4605E6759BC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7D01A569-434D-989E-1A70-8A154C57A3D0}"/>
              </a:ext>
            </a:extLst>
          </p:cNvPr>
          <p:cNvSpPr>
            <a:spLocks noGrp="1"/>
          </p:cNvSpPr>
          <p:nvPr>
            <p:ph type="sldNum" sz="quarter" idx="15"/>
          </p:nvPr>
        </p:nvSpPr>
        <p:spPr/>
        <p:txBody>
          <a:bodyPr/>
          <a:lstStyle/>
          <a:p>
            <a:fld id="{CC43B8D3-9A08-F84C-9DD4-44948BA52D4B}" type="slidenum">
              <a:rPr lang="en-US" smtClean="0"/>
              <a:pPr/>
              <a:t>32</a:t>
            </a:fld>
            <a:endParaRPr lang="en-US" dirty="0"/>
          </a:p>
        </p:txBody>
      </p:sp>
      <p:pic>
        <p:nvPicPr>
          <p:cNvPr id="9" name="Content Placeholder 11">
            <a:extLst>
              <a:ext uri="{FF2B5EF4-FFF2-40B4-BE49-F238E27FC236}">
                <a16:creationId xmlns:a16="http://schemas.microsoft.com/office/drawing/2014/main" id="{2B21B1E5-D030-7594-E554-C72211BDCAFD}"/>
              </a:ext>
            </a:extLst>
          </p:cNvPr>
          <p:cNvPicPr>
            <a:picLocks noChangeAspect="1"/>
          </p:cNvPicPr>
          <p:nvPr/>
        </p:nvPicPr>
        <p:blipFill>
          <a:blip r:embed="rId2"/>
          <a:stretch>
            <a:fillRect/>
          </a:stretch>
        </p:blipFill>
        <p:spPr>
          <a:xfrm>
            <a:off x="5555112" y="2753033"/>
            <a:ext cx="5562954" cy="2743199"/>
          </a:xfrm>
          <a:prstGeom prst="rect">
            <a:avLst/>
          </a:prstGeom>
        </p:spPr>
      </p:pic>
    </p:spTree>
    <p:extLst>
      <p:ext uri="{BB962C8B-B14F-4D97-AF65-F5344CB8AC3E}">
        <p14:creationId xmlns:p14="http://schemas.microsoft.com/office/powerpoint/2010/main" val="1895954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72312-DE45-D608-0292-FE59327661A9}"/>
              </a:ext>
            </a:extLst>
          </p:cNvPr>
          <p:cNvSpPr>
            <a:spLocks noGrp="1"/>
          </p:cNvSpPr>
          <p:nvPr>
            <p:ph sz="half" idx="2"/>
          </p:nvPr>
        </p:nvSpPr>
        <p:spPr>
          <a:xfrm>
            <a:off x="668594" y="1858297"/>
            <a:ext cx="4227871" cy="3637935"/>
          </a:xfrm>
        </p:spPr>
        <p:txBody>
          <a:bodyPr/>
          <a:lstStyle/>
          <a:p>
            <a:pPr marL="285750" indent="-285750">
              <a:buFont typeface="Courier New" panose="02070309020205020404" pitchFamily="49" charset="0"/>
              <a:buChar char="o"/>
            </a:pPr>
            <a:r>
              <a:rPr lang="en-US" sz="2000" b="1" dirty="0">
                <a:latin typeface="Aptos" panose="020B0004020202020204" pitchFamily="34" charset="0"/>
              </a:rPr>
              <a:t>Maximum Energy Consumption Recorded During a Day</a:t>
            </a:r>
          </a:p>
          <a:p>
            <a:pPr marL="742950" lvl="1" indent="-285750"/>
            <a:r>
              <a:rPr lang="en-US" sz="1800" dirty="0">
                <a:latin typeface="Aptos" panose="020B0004020202020204" pitchFamily="34" charset="0"/>
              </a:rPr>
              <a:t>Identified peak daily energy consumption to detect spikes</a:t>
            </a:r>
          </a:p>
        </p:txBody>
      </p:sp>
      <p:sp>
        <p:nvSpPr>
          <p:cNvPr id="6" name="Title 5">
            <a:extLst>
              <a:ext uri="{FF2B5EF4-FFF2-40B4-BE49-F238E27FC236}">
                <a16:creationId xmlns:a16="http://schemas.microsoft.com/office/drawing/2014/main" id="{FAD8F359-6882-CFFA-C3A7-E1D477AEE03B}"/>
              </a:ext>
            </a:extLst>
          </p:cNvPr>
          <p:cNvSpPr>
            <a:spLocks noGrp="1"/>
          </p:cNvSpPr>
          <p:nvPr>
            <p:ph type="title"/>
          </p:nvPr>
        </p:nvSpPr>
        <p:spPr/>
        <p:txBody>
          <a:bodyPr/>
          <a:lstStyle/>
          <a:p>
            <a:endParaRPr lang="en-US"/>
          </a:p>
        </p:txBody>
      </p:sp>
      <p:pic>
        <p:nvPicPr>
          <p:cNvPr id="9" name="Content Placeholder 9">
            <a:extLst>
              <a:ext uri="{FF2B5EF4-FFF2-40B4-BE49-F238E27FC236}">
                <a16:creationId xmlns:a16="http://schemas.microsoft.com/office/drawing/2014/main" id="{1B355155-FD4D-1B2E-9CFF-F0E3D7EB527D}"/>
              </a:ext>
            </a:extLst>
          </p:cNvPr>
          <p:cNvPicPr>
            <a:picLocks noChangeAspect="1"/>
          </p:cNvPicPr>
          <p:nvPr/>
        </p:nvPicPr>
        <p:blipFill>
          <a:blip r:embed="rId2"/>
          <a:stretch>
            <a:fillRect/>
          </a:stretch>
        </p:blipFill>
        <p:spPr>
          <a:xfrm>
            <a:off x="4778476" y="2566112"/>
            <a:ext cx="5987847" cy="2950532"/>
          </a:xfrm>
          <a:prstGeom prst="rect">
            <a:avLst/>
          </a:prstGeom>
        </p:spPr>
      </p:pic>
    </p:spTree>
    <p:extLst>
      <p:ext uri="{BB962C8B-B14F-4D97-AF65-F5344CB8AC3E}">
        <p14:creationId xmlns:p14="http://schemas.microsoft.com/office/powerpoint/2010/main" val="4575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B65831-0FCF-1DA5-6658-870D598B463E}"/>
              </a:ext>
            </a:extLst>
          </p:cNvPr>
          <p:cNvSpPr>
            <a:spLocks noGrp="1"/>
          </p:cNvSpPr>
          <p:nvPr>
            <p:ph sz="half" idx="2"/>
          </p:nvPr>
        </p:nvSpPr>
        <p:spPr>
          <a:xfrm>
            <a:off x="747253" y="1690577"/>
            <a:ext cx="4011560" cy="4274288"/>
          </a:xfrm>
        </p:spPr>
        <p:txBody>
          <a:bodyPr>
            <a:normAutofit fontScale="77500" lnSpcReduction="20000"/>
          </a:bodyPr>
          <a:lstStyle/>
          <a:p>
            <a:pPr marL="285750" indent="-285750">
              <a:buFont typeface="Courier New" panose="02070309020205020404" pitchFamily="49" charset="0"/>
              <a:buChar char="o"/>
            </a:pPr>
            <a:r>
              <a:rPr lang="en-US" sz="2600" b="1" dirty="0">
                <a:latin typeface="Aptos" panose="020B0004020202020204" pitchFamily="34" charset="0"/>
              </a:rPr>
              <a:t>What is the maximum energy consumed each day during peak hours (between 6 PM and 9 PM) ?</a:t>
            </a:r>
            <a:endParaRPr lang="en-US" sz="2300" b="1" dirty="0">
              <a:latin typeface="Aptos" panose="020B0004020202020204" pitchFamily="34" charset="0"/>
            </a:endParaRPr>
          </a:p>
          <a:p>
            <a:pPr marL="283464" lvl="1" indent="0">
              <a:buNone/>
            </a:pPr>
            <a:r>
              <a:rPr lang="en-US" sz="2300" dirty="0">
                <a:latin typeface="Aptos" panose="020B0004020202020204" pitchFamily="34" charset="0"/>
              </a:rPr>
              <a:t>	-The total energy</a:t>
            </a:r>
          </a:p>
          <a:p>
            <a:pPr marL="283464" lvl="1" indent="0">
              <a:buNone/>
            </a:pPr>
            <a:r>
              <a:rPr lang="en-US" sz="2300" dirty="0">
                <a:latin typeface="Aptos" panose="020B0004020202020204" pitchFamily="34" charset="0"/>
              </a:rPr>
              <a:t> 	consumption during peak 	evening hours (6 PM to 9 PM) 	for each day. The plot shows 	how energy consumption 	peaks change over time.</a:t>
            </a:r>
            <a:endParaRPr lang="en-US" sz="2300" dirty="0"/>
          </a:p>
        </p:txBody>
      </p:sp>
      <p:sp>
        <p:nvSpPr>
          <p:cNvPr id="6" name="Title 5">
            <a:extLst>
              <a:ext uri="{FF2B5EF4-FFF2-40B4-BE49-F238E27FC236}">
                <a16:creationId xmlns:a16="http://schemas.microsoft.com/office/drawing/2014/main" id="{4537D14C-877E-4517-8F26-A096E658F8A6}"/>
              </a:ext>
            </a:extLst>
          </p:cNvPr>
          <p:cNvSpPr>
            <a:spLocks noGrp="1"/>
          </p:cNvSpPr>
          <p:nvPr>
            <p:ph type="title"/>
          </p:nvPr>
        </p:nvSpPr>
        <p:spPr/>
        <p:txBody>
          <a:bodyPr/>
          <a:lstStyle/>
          <a:p>
            <a:endParaRPr lang="en-US"/>
          </a:p>
        </p:txBody>
      </p:sp>
      <p:pic>
        <p:nvPicPr>
          <p:cNvPr id="9" name="Content Placeholder 7">
            <a:extLst>
              <a:ext uri="{FF2B5EF4-FFF2-40B4-BE49-F238E27FC236}">
                <a16:creationId xmlns:a16="http://schemas.microsoft.com/office/drawing/2014/main" id="{703F9209-C87D-73AA-0F23-C740070B230C}"/>
              </a:ext>
            </a:extLst>
          </p:cNvPr>
          <p:cNvPicPr>
            <a:picLocks noChangeAspect="1"/>
          </p:cNvPicPr>
          <p:nvPr/>
        </p:nvPicPr>
        <p:blipFill>
          <a:blip r:embed="rId2"/>
          <a:stretch>
            <a:fillRect/>
          </a:stretch>
        </p:blipFill>
        <p:spPr>
          <a:xfrm>
            <a:off x="4758813" y="2464077"/>
            <a:ext cx="5968181" cy="2905328"/>
          </a:xfrm>
          <a:prstGeom prst="rect">
            <a:avLst/>
          </a:prstGeom>
        </p:spPr>
      </p:pic>
    </p:spTree>
    <p:extLst>
      <p:ext uri="{BB962C8B-B14F-4D97-AF65-F5344CB8AC3E}">
        <p14:creationId xmlns:p14="http://schemas.microsoft.com/office/powerpoint/2010/main" val="177298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66DE9-DE23-AB46-4955-3E1EBBD26745}"/>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9D9745D-A83D-02C9-DBED-57400058EC90}"/>
              </a:ext>
            </a:extLst>
          </p:cNvPr>
          <p:cNvSpPr>
            <a:spLocks noGrp="1"/>
          </p:cNvSpPr>
          <p:nvPr>
            <p:ph type="title"/>
          </p:nvPr>
        </p:nvSpPr>
        <p:spPr>
          <a:xfrm>
            <a:off x="640080" y="1216152"/>
            <a:ext cx="8951976" cy="3191256"/>
          </a:xfrm>
        </p:spPr>
        <p:txBody>
          <a:bodyPr anchor="t">
            <a:normAutofit/>
          </a:bodyPr>
          <a:lstStyle/>
          <a:p>
            <a:r>
              <a:rPr lang="en-US" dirty="0" err="1"/>
              <a:t>MachineLearning</a:t>
            </a:r>
            <a:r>
              <a:rPr lang="en-US" dirty="0"/>
              <a:t> Pipeline</a:t>
            </a:r>
          </a:p>
        </p:txBody>
      </p:sp>
    </p:spTree>
    <p:extLst>
      <p:ext uri="{BB962C8B-B14F-4D97-AF65-F5344CB8AC3E}">
        <p14:creationId xmlns:p14="http://schemas.microsoft.com/office/powerpoint/2010/main" val="2198858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Content</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a:xfrm>
            <a:off x="148857" y="2478023"/>
            <a:ext cx="2676640" cy="2604339"/>
          </a:xfrm>
        </p:spPr>
        <p:txBody>
          <a:bodyPr/>
          <a:lstStyle/>
          <a:p>
            <a:r>
              <a:rPr lang="en-US" dirty="0"/>
              <a:t>Data Preprocessing</a:t>
            </a:r>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a:xfrm>
            <a:off x="2884932" y="2478024"/>
            <a:ext cx="2103120" cy="2604338"/>
          </a:xfrm>
        </p:spPr>
        <p:txBody>
          <a:bodyPr/>
          <a:lstStyle/>
          <a:p>
            <a:r>
              <a:rPr lang="en-US" dirty="0"/>
              <a:t>Model Selection</a:t>
            </a:r>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a:xfrm>
            <a:off x="5047488" y="2478023"/>
            <a:ext cx="2103120" cy="2604337"/>
          </a:xfrm>
        </p:spPr>
        <p:txBody>
          <a:bodyPr/>
          <a:lstStyle/>
          <a:p>
            <a:r>
              <a:rPr lang="en-US" dirty="0"/>
              <a:t>Training</a:t>
            </a:r>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a:xfrm>
            <a:off x="7210044" y="2478024"/>
            <a:ext cx="2103120" cy="2604336"/>
          </a:xfrm>
        </p:spPr>
        <p:txBody>
          <a:bodyPr/>
          <a:lstStyle/>
          <a:p>
            <a:r>
              <a:rPr lang="en-US" dirty="0"/>
              <a:t>Model Evaluation</a:t>
            </a:r>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a:xfrm>
            <a:off x="9372599" y="2478025"/>
            <a:ext cx="2670543" cy="2604335"/>
          </a:xfrm>
        </p:spPr>
        <p:txBody>
          <a:bodyPr/>
          <a:lstStyle/>
          <a:p>
            <a:r>
              <a:rPr lang="en-US" dirty="0">
                <a:solidFill>
                  <a:srgbClr val="FF0000"/>
                </a:solidFill>
              </a:rPr>
              <a:t>Visualization</a:t>
            </a:r>
          </a:p>
        </p:txBody>
      </p:sp>
    </p:spTree>
    <p:extLst>
      <p:ext uri="{BB962C8B-B14F-4D97-AF65-F5344CB8AC3E}">
        <p14:creationId xmlns:p14="http://schemas.microsoft.com/office/powerpoint/2010/main" val="1430138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FEBC868-ADF8-F533-AAEC-F77DB07A0ADC}"/>
              </a:ext>
            </a:extLst>
          </p:cNvPr>
          <p:cNvSpPr>
            <a:spLocks noGrp="1"/>
          </p:cNvSpPr>
          <p:nvPr>
            <p:ph type="title"/>
          </p:nvPr>
        </p:nvSpPr>
        <p:spPr>
          <a:xfrm>
            <a:off x="2697480" y="731520"/>
            <a:ext cx="8762246" cy="777240"/>
          </a:xfrm>
        </p:spPr>
        <p:txBody>
          <a:bodyPr/>
          <a:lstStyle/>
          <a:p>
            <a:r>
              <a:rPr lang="en-US" dirty="0" err="1"/>
              <a:t>MachineLearning</a:t>
            </a:r>
            <a:r>
              <a:rPr lang="en-US" dirty="0"/>
              <a:t> Pipeline</a:t>
            </a:r>
          </a:p>
        </p:txBody>
      </p:sp>
      <p:sp>
        <p:nvSpPr>
          <p:cNvPr id="19" name="Content Placeholder 2">
            <a:extLst>
              <a:ext uri="{FF2B5EF4-FFF2-40B4-BE49-F238E27FC236}">
                <a16:creationId xmlns:a16="http://schemas.microsoft.com/office/drawing/2014/main" id="{520F098C-122E-5681-234A-187D86369616}"/>
              </a:ext>
            </a:extLst>
          </p:cNvPr>
          <p:cNvSpPr>
            <a:spLocks noGrp="1"/>
          </p:cNvSpPr>
          <p:nvPr>
            <p:ph idx="1"/>
          </p:nvPr>
        </p:nvSpPr>
        <p:spPr>
          <a:xfrm>
            <a:off x="1424763" y="1807535"/>
            <a:ext cx="6974958" cy="3892225"/>
          </a:xfrm>
        </p:spPr>
        <p:txBody>
          <a:bodyPr>
            <a:normAutofit/>
          </a:bodyPr>
          <a:lstStyle/>
          <a:p>
            <a:r>
              <a:rPr lang="en-US" sz="2400" b="1" dirty="0">
                <a:latin typeface="Aptos" panose="020B0004020202020204" pitchFamily="34" charset="0"/>
              </a:rPr>
              <a:t>Data Preprocessing:</a:t>
            </a:r>
          </a:p>
          <a:p>
            <a:pPr marL="0" indent="0">
              <a:buNone/>
            </a:pPr>
            <a:r>
              <a:rPr lang="en-US" sz="2400" dirty="0">
                <a:latin typeface="Aptos" panose="020B0004020202020204" pitchFamily="34" charset="0"/>
              </a:rPr>
              <a:t>	1- Dropped irrelevant columns like Date 	and Time to  reduce noise</a:t>
            </a:r>
          </a:p>
          <a:p>
            <a:pPr marL="0" indent="0">
              <a:buNone/>
            </a:pPr>
            <a:r>
              <a:rPr lang="en-US" sz="2400" dirty="0">
                <a:latin typeface="Aptos" panose="020B0004020202020204" pitchFamily="34" charset="0"/>
              </a:rPr>
              <a:t>	2- Applied </a:t>
            </a:r>
            <a:r>
              <a:rPr lang="en-US" sz="2400" b="1" dirty="0" err="1">
                <a:latin typeface="Aptos" panose="020B0004020202020204" pitchFamily="34" charset="0"/>
              </a:rPr>
              <a:t>MinMaxScaler</a:t>
            </a:r>
            <a:r>
              <a:rPr lang="en-US" sz="2400" dirty="0">
                <a:latin typeface="Aptos" panose="020B0004020202020204" pitchFamily="34" charset="0"/>
              </a:rPr>
              <a:t> to scale the 	feature values between 0 and 1, ensuring 	equal contribution from all features </a:t>
            </a:r>
          </a:p>
          <a:p>
            <a:pPr marL="0" indent="0">
              <a:buNone/>
            </a:pPr>
            <a:r>
              <a:rPr lang="en-US" sz="2400" b="1" dirty="0">
                <a:latin typeface="Aptos" panose="020B0004020202020204" pitchFamily="34" charset="0"/>
              </a:rPr>
              <a:t>Model Selection:</a:t>
            </a:r>
          </a:p>
          <a:p>
            <a:pPr marL="0" indent="0">
              <a:buNone/>
            </a:pPr>
            <a:r>
              <a:rPr lang="en-US" sz="2400" dirty="0">
                <a:latin typeface="Aptos" panose="020B0004020202020204" pitchFamily="34" charset="0"/>
              </a:rPr>
              <a:t>	- Chose </a:t>
            </a:r>
            <a:r>
              <a:rPr lang="en-US" sz="2400" b="1" dirty="0">
                <a:latin typeface="Aptos" panose="020B0004020202020204" pitchFamily="34" charset="0"/>
              </a:rPr>
              <a:t>Linear Regression</a:t>
            </a:r>
            <a:r>
              <a:rPr lang="en-US" sz="2400" dirty="0">
                <a:latin typeface="Aptos" panose="020B0004020202020204" pitchFamily="34" charset="0"/>
              </a:rPr>
              <a:t> as it is well-	suited for continuous variable prediction 	and performed well during initial testing</a:t>
            </a:r>
          </a:p>
          <a:p>
            <a:endParaRPr lang="en-US" dirty="0"/>
          </a:p>
        </p:txBody>
      </p:sp>
    </p:spTree>
    <p:extLst>
      <p:ext uri="{BB962C8B-B14F-4D97-AF65-F5344CB8AC3E}">
        <p14:creationId xmlns:p14="http://schemas.microsoft.com/office/powerpoint/2010/main" val="375737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A726-A3AE-1AAC-B34E-75EDC1A0002A}"/>
            </a:ext>
          </a:extLst>
        </p:cNvPr>
        <p:cNvGrpSpPr/>
        <p:nvPr/>
      </p:nvGrpSpPr>
      <p:grpSpPr>
        <a:xfrm>
          <a:off x="0" y="0"/>
          <a:ext cx="0" cy="0"/>
          <a:chOff x="0" y="0"/>
          <a:chExt cx="0" cy="0"/>
        </a:xfrm>
      </p:grpSpPr>
      <p:sp>
        <p:nvSpPr>
          <p:cNvPr id="14" name="Text Placeholder 3">
            <a:extLst>
              <a:ext uri="{FF2B5EF4-FFF2-40B4-BE49-F238E27FC236}">
                <a16:creationId xmlns:a16="http://schemas.microsoft.com/office/drawing/2014/main" id="{5F16EA9C-A58F-98F4-8B55-22EFE700F1F0}"/>
              </a:ext>
            </a:extLst>
          </p:cNvPr>
          <p:cNvSpPr>
            <a:spLocks noGrp="1"/>
          </p:cNvSpPr>
          <p:nvPr>
            <p:ph type="body" sz="half" idx="2"/>
          </p:nvPr>
        </p:nvSpPr>
        <p:spPr>
          <a:xfrm>
            <a:off x="839788" y="2057400"/>
            <a:ext cx="3932237" cy="3811588"/>
          </a:xfrm>
        </p:spPr>
        <p:txBody>
          <a:bodyPr/>
          <a:lstStyle/>
          <a:p>
            <a:r>
              <a:rPr lang="en-US" sz="2400" b="0" dirty="0">
                <a:effectLst/>
                <a:latin typeface="Aptos" panose="020B0004020202020204" pitchFamily="34" charset="0"/>
              </a:rPr>
              <a:t>The distribution of (</a:t>
            </a:r>
            <a:r>
              <a:rPr lang="en-US" sz="2400" b="0" dirty="0" err="1">
                <a:effectLst/>
                <a:latin typeface="Aptos" panose="020B0004020202020204" pitchFamily="34" charset="0"/>
              </a:rPr>
              <a:t>Global_active_power</a:t>
            </a:r>
            <a:r>
              <a:rPr lang="en-US" sz="2400" b="0" dirty="0">
                <a:effectLst/>
                <a:latin typeface="Aptos" panose="020B0004020202020204" pitchFamily="34" charset="0"/>
              </a:rPr>
              <a:t> KW)</a:t>
            </a:r>
          </a:p>
          <a:p>
            <a:endParaRPr lang="en-US" dirty="0"/>
          </a:p>
        </p:txBody>
      </p:sp>
      <p:sp>
        <p:nvSpPr>
          <p:cNvPr id="16" name="Title 5">
            <a:extLst>
              <a:ext uri="{FF2B5EF4-FFF2-40B4-BE49-F238E27FC236}">
                <a16:creationId xmlns:a16="http://schemas.microsoft.com/office/drawing/2014/main" id="{123B6571-DF3D-1FF8-5056-620498745061}"/>
              </a:ext>
            </a:extLst>
          </p:cNvPr>
          <p:cNvSpPr>
            <a:spLocks noGrp="1"/>
          </p:cNvSpPr>
          <p:nvPr>
            <p:ph type="title"/>
          </p:nvPr>
        </p:nvSpPr>
        <p:spPr>
          <a:xfrm>
            <a:off x="2697480" y="731520"/>
            <a:ext cx="8762246" cy="777240"/>
          </a:xfrm>
        </p:spPr>
        <p:txBody>
          <a:bodyPr/>
          <a:lstStyle/>
          <a:p>
            <a:r>
              <a:rPr lang="en-US" dirty="0"/>
              <a:t>Visualization</a:t>
            </a:r>
          </a:p>
        </p:txBody>
      </p:sp>
      <p:pic>
        <p:nvPicPr>
          <p:cNvPr id="2" name="Content Placeholder 7">
            <a:extLst>
              <a:ext uri="{FF2B5EF4-FFF2-40B4-BE49-F238E27FC236}">
                <a16:creationId xmlns:a16="http://schemas.microsoft.com/office/drawing/2014/main" id="{415E1F28-EE44-5A99-09C6-60D571B7F238}"/>
              </a:ext>
            </a:extLst>
          </p:cNvPr>
          <p:cNvPicPr>
            <a:picLocks noChangeAspect="1"/>
          </p:cNvPicPr>
          <p:nvPr/>
        </p:nvPicPr>
        <p:blipFill>
          <a:blip r:embed="rId2"/>
          <a:stretch>
            <a:fillRect/>
          </a:stretch>
        </p:blipFill>
        <p:spPr>
          <a:xfrm>
            <a:off x="5417104" y="2094614"/>
            <a:ext cx="6172200" cy="3864835"/>
          </a:xfrm>
          <a:prstGeom prst="rect">
            <a:avLst/>
          </a:prstGeom>
        </p:spPr>
      </p:pic>
    </p:spTree>
    <p:extLst>
      <p:ext uri="{BB962C8B-B14F-4D97-AF65-F5344CB8AC3E}">
        <p14:creationId xmlns:p14="http://schemas.microsoft.com/office/powerpoint/2010/main" val="1838953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265F4A-F792-1E89-CAC3-ADCC459B7476}"/>
              </a:ext>
            </a:extLst>
          </p:cNvPr>
          <p:cNvSpPr>
            <a:spLocks noGrp="1"/>
          </p:cNvSpPr>
          <p:nvPr>
            <p:ph type="body" sz="half" idx="2"/>
          </p:nvPr>
        </p:nvSpPr>
        <p:spPr>
          <a:xfrm>
            <a:off x="839788" y="2057400"/>
            <a:ext cx="3710947" cy="1196163"/>
          </a:xfrm>
        </p:spPr>
        <p:txBody>
          <a:bodyPr/>
          <a:lstStyle/>
          <a:p>
            <a:r>
              <a:rPr lang="en-US" sz="2400" b="0" dirty="0">
                <a:effectLst/>
                <a:latin typeface="Aptos" panose="020B0004020202020204" pitchFamily="34" charset="0"/>
              </a:rPr>
              <a:t>outliers in the (</a:t>
            </a:r>
            <a:r>
              <a:rPr lang="en-US" sz="2400" b="0" dirty="0" err="1">
                <a:effectLst/>
                <a:latin typeface="Aptos" panose="020B0004020202020204" pitchFamily="34" charset="0"/>
              </a:rPr>
              <a:t>Global_active_power</a:t>
            </a:r>
            <a:r>
              <a:rPr lang="en-US" sz="2400" b="0" dirty="0">
                <a:effectLst/>
                <a:latin typeface="Aptos" panose="020B0004020202020204" pitchFamily="34" charset="0"/>
              </a:rPr>
              <a:t> KW)</a:t>
            </a:r>
          </a:p>
          <a:p>
            <a:endParaRPr lang="en-US" dirty="0"/>
          </a:p>
        </p:txBody>
      </p:sp>
      <p:sp>
        <p:nvSpPr>
          <p:cNvPr id="6" name="Title 5">
            <a:extLst>
              <a:ext uri="{FF2B5EF4-FFF2-40B4-BE49-F238E27FC236}">
                <a16:creationId xmlns:a16="http://schemas.microsoft.com/office/drawing/2014/main" id="{19E93EA8-E2CF-5F09-4D7D-1821D257CB2B}"/>
              </a:ext>
            </a:extLst>
          </p:cNvPr>
          <p:cNvSpPr>
            <a:spLocks noGrp="1"/>
          </p:cNvSpPr>
          <p:nvPr>
            <p:ph type="title"/>
          </p:nvPr>
        </p:nvSpPr>
        <p:spPr/>
        <p:txBody>
          <a:bodyPr/>
          <a:lstStyle/>
          <a:p>
            <a:r>
              <a:rPr lang="en-US" dirty="0"/>
              <a:t>Visualization</a:t>
            </a:r>
          </a:p>
        </p:txBody>
      </p:sp>
      <p:pic>
        <p:nvPicPr>
          <p:cNvPr id="7" name="Content Placeholder 7">
            <a:extLst>
              <a:ext uri="{FF2B5EF4-FFF2-40B4-BE49-F238E27FC236}">
                <a16:creationId xmlns:a16="http://schemas.microsoft.com/office/drawing/2014/main" id="{8159E9CA-2F6C-AC6A-1C74-AB56210DEB49}"/>
              </a:ext>
            </a:extLst>
          </p:cNvPr>
          <p:cNvPicPr>
            <a:picLocks noChangeAspect="1"/>
          </p:cNvPicPr>
          <p:nvPr/>
        </p:nvPicPr>
        <p:blipFill>
          <a:blip r:embed="rId2"/>
          <a:stretch>
            <a:fillRect/>
          </a:stretch>
        </p:blipFill>
        <p:spPr>
          <a:xfrm>
            <a:off x="5287526" y="1973096"/>
            <a:ext cx="6172200" cy="3895892"/>
          </a:xfrm>
          <a:prstGeom prst="rect">
            <a:avLst/>
          </a:prstGeom>
        </p:spPr>
      </p:pic>
    </p:spTree>
    <p:extLst>
      <p:ext uri="{BB962C8B-B14F-4D97-AF65-F5344CB8AC3E}">
        <p14:creationId xmlns:p14="http://schemas.microsoft.com/office/powerpoint/2010/main" val="236303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FC2D-9988-81FF-899A-25EC1FC4B79B}"/>
              </a:ext>
            </a:extLst>
          </p:cNvPr>
          <p:cNvSpPr>
            <a:spLocks noGrp="1"/>
          </p:cNvSpPr>
          <p:nvPr>
            <p:ph type="title"/>
          </p:nvPr>
        </p:nvSpPr>
        <p:spPr/>
        <p:txBody>
          <a:bodyPr/>
          <a:lstStyle/>
          <a:p>
            <a:r>
              <a:rPr lang="en-US" dirty="0">
                <a:ln w="28575">
                  <a:noFill/>
                  <a:prstDash val="solid"/>
                </a:ln>
              </a:rPr>
              <a:t>AGENDA</a:t>
            </a:r>
            <a:endParaRPr lang="en-US" dirty="0"/>
          </a:p>
        </p:txBody>
      </p:sp>
      <p:sp>
        <p:nvSpPr>
          <p:cNvPr id="3" name="Text Placeholder 2">
            <a:extLst>
              <a:ext uri="{FF2B5EF4-FFF2-40B4-BE49-F238E27FC236}">
                <a16:creationId xmlns:a16="http://schemas.microsoft.com/office/drawing/2014/main" id="{FF3EAA44-826C-E90C-1A96-693D0A9B584B}"/>
              </a:ext>
            </a:extLst>
          </p:cNvPr>
          <p:cNvSpPr>
            <a:spLocks noGrp="1"/>
          </p:cNvSpPr>
          <p:nvPr>
            <p:ph type="body" sz="quarter" idx="13"/>
          </p:nvPr>
        </p:nvSpPr>
        <p:spPr/>
        <p:txBody>
          <a:bodyPr/>
          <a:lstStyle/>
          <a:p>
            <a:r>
              <a:rPr lang="en-US" sz="4000" dirty="0"/>
              <a:t>Machine Learning Pipeline</a:t>
            </a:r>
          </a:p>
        </p:txBody>
      </p:sp>
      <p:sp>
        <p:nvSpPr>
          <p:cNvPr id="4" name="Text Placeholder 3">
            <a:extLst>
              <a:ext uri="{FF2B5EF4-FFF2-40B4-BE49-F238E27FC236}">
                <a16:creationId xmlns:a16="http://schemas.microsoft.com/office/drawing/2014/main" id="{E2D1173F-B257-8959-AAB4-C9C793C68AB5}"/>
              </a:ext>
            </a:extLst>
          </p:cNvPr>
          <p:cNvSpPr>
            <a:spLocks noGrp="1"/>
          </p:cNvSpPr>
          <p:nvPr>
            <p:ph type="body" sz="quarter" idx="18"/>
          </p:nvPr>
        </p:nvSpPr>
        <p:spPr/>
        <p:txBody>
          <a:bodyPr/>
          <a:lstStyle/>
          <a:p>
            <a:r>
              <a:rPr lang="en-US" dirty="0"/>
              <a:t>6</a:t>
            </a:r>
          </a:p>
        </p:txBody>
      </p:sp>
      <p:sp>
        <p:nvSpPr>
          <p:cNvPr id="5" name="Text Placeholder 4">
            <a:extLst>
              <a:ext uri="{FF2B5EF4-FFF2-40B4-BE49-F238E27FC236}">
                <a16:creationId xmlns:a16="http://schemas.microsoft.com/office/drawing/2014/main" id="{EA46E969-C3A5-0BBE-FB5A-2EFDA770D45C}"/>
              </a:ext>
            </a:extLst>
          </p:cNvPr>
          <p:cNvSpPr>
            <a:spLocks noGrp="1"/>
          </p:cNvSpPr>
          <p:nvPr>
            <p:ph type="body" sz="quarter" idx="14"/>
          </p:nvPr>
        </p:nvSpPr>
        <p:spPr/>
        <p:txBody>
          <a:bodyPr/>
          <a:lstStyle/>
          <a:p>
            <a:r>
              <a:rPr lang="en-US" sz="4000" dirty="0"/>
              <a:t>Data Analysis</a:t>
            </a:r>
          </a:p>
        </p:txBody>
      </p:sp>
      <p:sp>
        <p:nvSpPr>
          <p:cNvPr id="6" name="Text Placeholder 5">
            <a:extLst>
              <a:ext uri="{FF2B5EF4-FFF2-40B4-BE49-F238E27FC236}">
                <a16:creationId xmlns:a16="http://schemas.microsoft.com/office/drawing/2014/main" id="{474EAE71-8506-3FAA-8AD5-243BAA10DA87}"/>
              </a:ext>
            </a:extLst>
          </p:cNvPr>
          <p:cNvSpPr>
            <a:spLocks noGrp="1"/>
          </p:cNvSpPr>
          <p:nvPr>
            <p:ph type="body" sz="quarter" idx="19"/>
          </p:nvPr>
        </p:nvSpPr>
        <p:spPr/>
        <p:txBody>
          <a:bodyPr/>
          <a:lstStyle/>
          <a:p>
            <a:r>
              <a:rPr lang="en-US" dirty="0"/>
              <a:t>7</a:t>
            </a:r>
          </a:p>
        </p:txBody>
      </p:sp>
      <p:sp>
        <p:nvSpPr>
          <p:cNvPr id="7" name="Text Placeholder 6">
            <a:extLst>
              <a:ext uri="{FF2B5EF4-FFF2-40B4-BE49-F238E27FC236}">
                <a16:creationId xmlns:a16="http://schemas.microsoft.com/office/drawing/2014/main" id="{4C1B54A5-2C98-732E-423E-64E9302CF5BD}"/>
              </a:ext>
            </a:extLst>
          </p:cNvPr>
          <p:cNvSpPr>
            <a:spLocks noGrp="1"/>
          </p:cNvSpPr>
          <p:nvPr>
            <p:ph type="body" sz="quarter" idx="15"/>
          </p:nvPr>
        </p:nvSpPr>
        <p:spPr/>
        <p:txBody>
          <a:bodyPr/>
          <a:lstStyle/>
          <a:p>
            <a:endParaRPr lang="en-US" sz="4000" dirty="0"/>
          </a:p>
          <a:p>
            <a:r>
              <a:rPr lang="en-US" sz="4000" dirty="0"/>
              <a:t>Tools &amp; Technologies</a:t>
            </a:r>
          </a:p>
          <a:p>
            <a:endParaRPr lang="en-US" sz="4000" dirty="0"/>
          </a:p>
        </p:txBody>
      </p:sp>
      <p:sp>
        <p:nvSpPr>
          <p:cNvPr id="8" name="Text Placeholder 7">
            <a:extLst>
              <a:ext uri="{FF2B5EF4-FFF2-40B4-BE49-F238E27FC236}">
                <a16:creationId xmlns:a16="http://schemas.microsoft.com/office/drawing/2014/main" id="{CFA63565-1BD2-26D0-5FA6-9D4E68CC055B}"/>
              </a:ext>
            </a:extLst>
          </p:cNvPr>
          <p:cNvSpPr>
            <a:spLocks noGrp="1"/>
          </p:cNvSpPr>
          <p:nvPr>
            <p:ph type="body" sz="quarter" idx="20"/>
          </p:nvPr>
        </p:nvSpPr>
        <p:spPr/>
        <p:txBody>
          <a:bodyPr/>
          <a:lstStyle/>
          <a:p>
            <a:r>
              <a:rPr lang="en-US" dirty="0"/>
              <a:t>8</a:t>
            </a:r>
          </a:p>
        </p:txBody>
      </p:sp>
      <p:sp>
        <p:nvSpPr>
          <p:cNvPr id="9" name="Text Placeholder 8">
            <a:extLst>
              <a:ext uri="{FF2B5EF4-FFF2-40B4-BE49-F238E27FC236}">
                <a16:creationId xmlns:a16="http://schemas.microsoft.com/office/drawing/2014/main" id="{C69314DD-7CB0-24A4-0ECD-B93E2C02050E}"/>
              </a:ext>
            </a:extLst>
          </p:cNvPr>
          <p:cNvSpPr>
            <a:spLocks noGrp="1"/>
          </p:cNvSpPr>
          <p:nvPr>
            <p:ph type="body" sz="quarter" idx="16"/>
          </p:nvPr>
        </p:nvSpPr>
        <p:spPr/>
        <p:txBody>
          <a:bodyPr/>
          <a:lstStyle/>
          <a:p>
            <a:endParaRPr lang="en-US" sz="4000" dirty="0"/>
          </a:p>
          <a:p>
            <a:r>
              <a:rPr lang="en-US" sz="4000" dirty="0"/>
              <a:t>Reporting with Power BI</a:t>
            </a:r>
          </a:p>
          <a:p>
            <a:endParaRPr lang="en-US" sz="4000" dirty="0"/>
          </a:p>
        </p:txBody>
      </p:sp>
      <p:sp>
        <p:nvSpPr>
          <p:cNvPr id="10" name="Text Placeholder 9">
            <a:extLst>
              <a:ext uri="{FF2B5EF4-FFF2-40B4-BE49-F238E27FC236}">
                <a16:creationId xmlns:a16="http://schemas.microsoft.com/office/drawing/2014/main" id="{3C44CA1A-33F2-5F0F-735B-2CB68ABA6E53}"/>
              </a:ext>
            </a:extLst>
          </p:cNvPr>
          <p:cNvSpPr>
            <a:spLocks noGrp="1"/>
          </p:cNvSpPr>
          <p:nvPr>
            <p:ph type="body" sz="quarter" idx="21"/>
          </p:nvPr>
        </p:nvSpPr>
        <p:spPr/>
        <p:txBody>
          <a:bodyPr/>
          <a:lstStyle/>
          <a:p>
            <a:r>
              <a:rPr lang="en-US" dirty="0"/>
              <a:t>9</a:t>
            </a:r>
          </a:p>
        </p:txBody>
      </p:sp>
      <p:sp>
        <p:nvSpPr>
          <p:cNvPr id="11" name="Text Placeholder 10">
            <a:extLst>
              <a:ext uri="{FF2B5EF4-FFF2-40B4-BE49-F238E27FC236}">
                <a16:creationId xmlns:a16="http://schemas.microsoft.com/office/drawing/2014/main" id="{90DB6E13-CA12-62D1-4DF7-0E23B8F5B012}"/>
              </a:ext>
            </a:extLst>
          </p:cNvPr>
          <p:cNvSpPr>
            <a:spLocks noGrp="1"/>
          </p:cNvSpPr>
          <p:nvPr>
            <p:ph type="body" sz="quarter" idx="17"/>
          </p:nvPr>
        </p:nvSpPr>
        <p:spPr/>
        <p:txBody>
          <a:bodyPr/>
          <a:lstStyle/>
          <a:p>
            <a:r>
              <a:rPr lang="en-US" sz="4000" dirty="0"/>
              <a:t>Conclusion</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12" name="Text Placeholder 11">
            <a:extLst>
              <a:ext uri="{FF2B5EF4-FFF2-40B4-BE49-F238E27FC236}">
                <a16:creationId xmlns:a16="http://schemas.microsoft.com/office/drawing/2014/main" id="{636DF9AE-4575-02AB-1F96-B653FE294E08}"/>
              </a:ext>
            </a:extLst>
          </p:cNvPr>
          <p:cNvSpPr>
            <a:spLocks noGrp="1"/>
          </p:cNvSpPr>
          <p:nvPr>
            <p:ph type="body" sz="quarter" idx="22"/>
          </p:nvPr>
        </p:nvSpPr>
        <p:spPr/>
        <p:txBody>
          <a:bodyPr/>
          <a:lstStyle/>
          <a:p>
            <a:r>
              <a:rPr lang="en-US" dirty="0"/>
              <a:t>10</a:t>
            </a:r>
          </a:p>
        </p:txBody>
      </p:sp>
    </p:spTree>
    <p:extLst>
      <p:ext uri="{BB962C8B-B14F-4D97-AF65-F5344CB8AC3E}">
        <p14:creationId xmlns:p14="http://schemas.microsoft.com/office/powerpoint/2010/main" val="1881042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F6B6F4-7CA9-C8E7-B142-3D5D1DBA5882}"/>
              </a:ext>
            </a:extLst>
          </p:cNvPr>
          <p:cNvSpPr>
            <a:spLocks noGrp="1"/>
          </p:cNvSpPr>
          <p:nvPr>
            <p:ph type="body" sz="half" idx="2"/>
          </p:nvPr>
        </p:nvSpPr>
        <p:spPr/>
        <p:txBody>
          <a:bodyPr/>
          <a:lstStyle/>
          <a:p>
            <a:r>
              <a:rPr lang="en-US" sz="2400" b="0" dirty="0">
                <a:effectLst/>
                <a:latin typeface="Aptos" panose="020B0004020202020204" pitchFamily="34" charset="0"/>
              </a:rPr>
              <a:t>The correlation between all numeric variables</a:t>
            </a:r>
          </a:p>
          <a:p>
            <a:endParaRPr lang="en-US" dirty="0"/>
          </a:p>
        </p:txBody>
      </p:sp>
      <p:sp>
        <p:nvSpPr>
          <p:cNvPr id="6" name="Title 5">
            <a:extLst>
              <a:ext uri="{FF2B5EF4-FFF2-40B4-BE49-F238E27FC236}">
                <a16:creationId xmlns:a16="http://schemas.microsoft.com/office/drawing/2014/main" id="{5DA25505-B51E-30FD-3A09-F26FA2775180}"/>
              </a:ext>
            </a:extLst>
          </p:cNvPr>
          <p:cNvSpPr>
            <a:spLocks noGrp="1"/>
          </p:cNvSpPr>
          <p:nvPr>
            <p:ph type="title"/>
          </p:nvPr>
        </p:nvSpPr>
        <p:spPr/>
        <p:txBody>
          <a:bodyPr/>
          <a:lstStyle/>
          <a:p>
            <a:r>
              <a:rPr lang="en-US" dirty="0"/>
              <a:t>Visualization</a:t>
            </a:r>
          </a:p>
        </p:txBody>
      </p:sp>
      <p:pic>
        <p:nvPicPr>
          <p:cNvPr id="7" name="Content Placeholder 7">
            <a:extLst>
              <a:ext uri="{FF2B5EF4-FFF2-40B4-BE49-F238E27FC236}">
                <a16:creationId xmlns:a16="http://schemas.microsoft.com/office/drawing/2014/main" id="{BE294E0F-BBF3-08B3-B3A0-053DE32DCC4C}"/>
              </a:ext>
            </a:extLst>
          </p:cNvPr>
          <p:cNvPicPr>
            <a:picLocks noChangeAspect="1"/>
          </p:cNvPicPr>
          <p:nvPr/>
        </p:nvPicPr>
        <p:blipFill>
          <a:blip r:embed="rId2"/>
          <a:stretch>
            <a:fillRect/>
          </a:stretch>
        </p:blipFill>
        <p:spPr>
          <a:xfrm>
            <a:off x="5480900" y="2057400"/>
            <a:ext cx="6172200" cy="3821331"/>
          </a:xfrm>
          <a:prstGeom prst="rect">
            <a:avLst/>
          </a:prstGeom>
        </p:spPr>
      </p:pic>
    </p:spTree>
    <p:extLst>
      <p:ext uri="{BB962C8B-B14F-4D97-AF65-F5344CB8AC3E}">
        <p14:creationId xmlns:p14="http://schemas.microsoft.com/office/powerpoint/2010/main" val="3683084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4FA8-822F-F974-D0D2-508F1212FD87}"/>
              </a:ext>
            </a:extLst>
          </p:cNvPr>
          <p:cNvSpPr>
            <a:spLocks noGrp="1"/>
          </p:cNvSpPr>
          <p:nvPr>
            <p:ph type="title"/>
          </p:nvPr>
        </p:nvSpPr>
        <p:spPr/>
        <p:txBody>
          <a:bodyPr/>
          <a:lstStyle/>
          <a:p>
            <a:r>
              <a:rPr lang="en-US" dirty="0"/>
              <a:t>Machine Learning Pipeline</a:t>
            </a:r>
          </a:p>
        </p:txBody>
      </p:sp>
      <p:sp>
        <p:nvSpPr>
          <p:cNvPr id="3" name="Content Placeholder 2">
            <a:extLst>
              <a:ext uri="{FF2B5EF4-FFF2-40B4-BE49-F238E27FC236}">
                <a16:creationId xmlns:a16="http://schemas.microsoft.com/office/drawing/2014/main" id="{6EC49110-4C69-0495-F136-3A8F6B5C09AD}"/>
              </a:ext>
            </a:extLst>
          </p:cNvPr>
          <p:cNvSpPr>
            <a:spLocks noGrp="1"/>
          </p:cNvSpPr>
          <p:nvPr>
            <p:ph idx="1"/>
          </p:nvPr>
        </p:nvSpPr>
        <p:spPr>
          <a:xfrm>
            <a:off x="1212112" y="1626780"/>
            <a:ext cx="6996223" cy="4667693"/>
          </a:xfrm>
        </p:spPr>
        <p:txBody>
          <a:bodyPr>
            <a:normAutofit fontScale="70000" lnSpcReduction="20000"/>
          </a:bodyPr>
          <a:lstStyle/>
          <a:p>
            <a:r>
              <a:rPr lang="en-US" sz="3100" b="1" dirty="0">
                <a:latin typeface="Aptos" panose="020B0004020202020204" pitchFamily="34" charset="0"/>
              </a:rPr>
              <a:t>Training:</a:t>
            </a:r>
          </a:p>
          <a:p>
            <a:pPr marL="0" indent="0">
              <a:buNone/>
            </a:pPr>
            <a:r>
              <a:rPr lang="en-US" sz="3100" dirty="0">
                <a:latin typeface="Aptos" panose="020B0004020202020204" pitchFamily="34" charset="0"/>
              </a:rPr>
              <a:t>	- Splitting the data into training and testing sets 	  to evaluate the model’s performance</a:t>
            </a:r>
          </a:p>
          <a:p>
            <a:pPr marL="0" indent="0">
              <a:buNone/>
            </a:pPr>
            <a:r>
              <a:rPr lang="en-US" sz="3100" dirty="0">
                <a:latin typeface="Aptos" panose="020B0004020202020204" pitchFamily="34" charset="0"/>
              </a:rPr>
              <a:t>	- Trained the Linear Regression model using the 	scaled data</a:t>
            </a:r>
          </a:p>
          <a:p>
            <a:r>
              <a:rPr lang="en-US" sz="3100" b="1" dirty="0">
                <a:latin typeface="Aptos" panose="020B0004020202020204" pitchFamily="34" charset="0"/>
              </a:rPr>
              <a:t>Model Evaluation:</a:t>
            </a:r>
          </a:p>
          <a:p>
            <a:pPr marL="0" indent="0">
              <a:buNone/>
            </a:pPr>
            <a:r>
              <a:rPr lang="en-US" sz="3100" dirty="0">
                <a:latin typeface="Aptos" panose="020B0004020202020204" pitchFamily="34" charset="0"/>
              </a:rPr>
              <a:t>	 -Evaluated the model using </a:t>
            </a:r>
            <a:r>
              <a:rPr lang="en-US" sz="3100" b="1" dirty="0">
                <a:latin typeface="Aptos" panose="020B0004020202020204" pitchFamily="34" charset="0"/>
              </a:rPr>
              <a:t>R² Score</a:t>
            </a:r>
            <a:r>
              <a:rPr lang="en-US" sz="3100" dirty="0">
                <a:latin typeface="Aptos" panose="020B0004020202020204" pitchFamily="34" charset="0"/>
              </a:rPr>
              <a:t>, which 	 	resulted in </a:t>
            </a:r>
            <a:r>
              <a:rPr lang="en-US" sz="3100" b="1" dirty="0">
                <a:latin typeface="Aptos" panose="020B0004020202020204" pitchFamily="34" charset="0"/>
              </a:rPr>
              <a:t>99.9% accuracy</a:t>
            </a:r>
            <a:r>
              <a:rPr lang="en-US" sz="3100" dirty="0">
                <a:latin typeface="Aptos" panose="020B0004020202020204" pitchFamily="34" charset="0"/>
              </a:rPr>
              <a:t>.</a:t>
            </a:r>
          </a:p>
          <a:p>
            <a:pPr marL="0" indent="0">
              <a:buNone/>
            </a:pPr>
            <a:r>
              <a:rPr lang="en-US" sz="3100" dirty="0">
                <a:latin typeface="Aptos" panose="020B0004020202020204" pitchFamily="34" charset="0"/>
              </a:rPr>
              <a:t>	-To prevent overfitting and better assess the 	 	model's performance, I used 5-fold Cross-	Validation.</a:t>
            </a:r>
          </a:p>
          <a:p>
            <a:pPr marL="0" indent="0">
              <a:buNone/>
            </a:pPr>
            <a:r>
              <a:rPr lang="en-US" sz="3100" dirty="0">
                <a:latin typeface="Aptos" panose="020B0004020202020204" pitchFamily="34" charset="0"/>
              </a:rPr>
              <a:t>	- Cross-validation splits the data into 5 folds, 	each time training on 4 folds and validating on 1.</a:t>
            </a:r>
          </a:p>
          <a:p>
            <a:pPr marL="0" indent="0">
              <a:buNone/>
            </a:pPr>
            <a:r>
              <a:rPr lang="en-US" sz="3100" dirty="0">
                <a:latin typeface="Aptos" panose="020B0004020202020204" pitchFamily="34" charset="0"/>
              </a:rPr>
              <a:t>	- The average R² score across the 5 folds was 	99.9%, showing that the model performed 	consistently across different data splits</a:t>
            </a:r>
          </a:p>
          <a:p>
            <a:endParaRPr lang="en-US" dirty="0"/>
          </a:p>
        </p:txBody>
      </p:sp>
    </p:spTree>
    <p:extLst>
      <p:ext uri="{BB962C8B-B14F-4D97-AF65-F5344CB8AC3E}">
        <p14:creationId xmlns:p14="http://schemas.microsoft.com/office/powerpoint/2010/main" val="2820437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6C7FB9-1D67-4C73-7AAC-B157D99BC809}"/>
              </a:ext>
            </a:extLst>
          </p:cNvPr>
          <p:cNvSpPr>
            <a:spLocks noGrp="1"/>
          </p:cNvSpPr>
          <p:nvPr>
            <p:ph type="title"/>
          </p:nvPr>
        </p:nvSpPr>
        <p:spPr>
          <a:xfrm>
            <a:off x="640080" y="2035276"/>
            <a:ext cx="8951976" cy="2372131"/>
          </a:xfrm>
        </p:spPr>
        <p:txBody>
          <a:bodyPr/>
          <a:lstStyle/>
          <a:p>
            <a:r>
              <a:rPr lang="en-US" sz="5400" dirty="0"/>
              <a:t>Tools &amp; Technologies</a:t>
            </a:r>
          </a:p>
        </p:txBody>
      </p:sp>
    </p:spTree>
    <p:extLst>
      <p:ext uri="{BB962C8B-B14F-4D97-AF65-F5344CB8AC3E}">
        <p14:creationId xmlns:p14="http://schemas.microsoft.com/office/powerpoint/2010/main" val="3925682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88C3-22C9-7AFF-33C5-C94BB8BA8825}"/>
              </a:ext>
            </a:extLst>
          </p:cNvPr>
          <p:cNvSpPr>
            <a:spLocks noGrp="1"/>
          </p:cNvSpPr>
          <p:nvPr>
            <p:ph type="title"/>
          </p:nvPr>
        </p:nvSpPr>
        <p:spPr/>
        <p:txBody>
          <a:bodyPr/>
          <a:lstStyle/>
          <a:p>
            <a:r>
              <a:rPr lang="en-US" sz="4000" dirty="0"/>
              <a:t>Tools &amp; Technologies</a:t>
            </a:r>
            <a:endParaRPr lang="en-US" dirty="0"/>
          </a:p>
        </p:txBody>
      </p:sp>
      <p:sp>
        <p:nvSpPr>
          <p:cNvPr id="20" name="Text Placeholder 19">
            <a:extLst>
              <a:ext uri="{FF2B5EF4-FFF2-40B4-BE49-F238E27FC236}">
                <a16:creationId xmlns:a16="http://schemas.microsoft.com/office/drawing/2014/main" id="{0E7DB7CA-F98F-DA72-5034-4333A03BD16E}"/>
              </a:ext>
            </a:extLst>
          </p:cNvPr>
          <p:cNvSpPr>
            <a:spLocks noGrp="1"/>
          </p:cNvSpPr>
          <p:nvPr>
            <p:ph type="body" sz="quarter" idx="16"/>
          </p:nvPr>
        </p:nvSpPr>
        <p:spPr>
          <a:xfrm>
            <a:off x="1126515" y="2910348"/>
            <a:ext cx="2029640" cy="486693"/>
          </a:xfrm>
        </p:spPr>
        <p:txBody>
          <a:bodyPr/>
          <a:lstStyle/>
          <a:p>
            <a:r>
              <a:rPr lang="en-US" dirty="0"/>
              <a:t>PYTHON</a:t>
            </a:r>
          </a:p>
        </p:txBody>
      </p:sp>
      <p:sp>
        <p:nvSpPr>
          <p:cNvPr id="21" name="Text Placeholder 20">
            <a:extLst>
              <a:ext uri="{FF2B5EF4-FFF2-40B4-BE49-F238E27FC236}">
                <a16:creationId xmlns:a16="http://schemas.microsoft.com/office/drawing/2014/main" id="{5CF8C408-02FC-4132-F304-040A31BEB4C7}"/>
              </a:ext>
            </a:extLst>
          </p:cNvPr>
          <p:cNvSpPr>
            <a:spLocks noGrp="1"/>
          </p:cNvSpPr>
          <p:nvPr>
            <p:ph type="body" sz="quarter" idx="17"/>
          </p:nvPr>
        </p:nvSpPr>
        <p:spPr>
          <a:xfrm>
            <a:off x="8618739" y="2831690"/>
            <a:ext cx="2442004" cy="491612"/>
          </a:xfrm>
        </p:spPr>
        <p:txBody>
          <a:bodyPr/>
          <a:lstStyle/>
          <a:p>
            <a:r>
              <a:rPr lang="en-US" dirty="0"/>
              <a:t>PostgreSQL</a:t>
            </a:r>
          </a:p>
          <a:p>
            <a:endParaRPr lang="en-US" dirty="0"/>
          </a:p>
        </p:txBody>
      </p:sp>
      <p:sp>
        <p:nvSpPr>
          <p:cNvPr id="22" name="Text Placeholder 21">
            <a:extLst>
              <a:ext uri="{FF2B5EF4-FFF2-40B4-BE49-F238E27FC236}">
                <a16:creationId xmlns:a16="http://schemas.microsoft.com/office/drawing/2014/main" id="{371F316B-7439-A04C-9934-FDC516BE79E1}"/>
              </a:ext>
            </a:extLst>
          </p:cNvPr>
          <p:cNvSpPr>
            <a:spLocks noGrp="1"/>
          </p:cNvSpPr>
          <p:nvPr>
            <p:ph type="body" sz="quarter" idx="18"/>
          </p:nvPr>
        </p:nvSpPr>
        <p:spPr>
          <a:xfrm>
            <a:off x="1126514" y="5162067"/>
            <a:ext cx="2029641" cy="486693"/>
          </a:xfrm>
        </p:spPr>
        <p:txBody>
          <a:bodyPr>
            <a:normAutofit/>
          </a:bodyPr>
          <a:lstStyle/>
          <a:p>
            <a:r>
              <a:rPr lang="en-US" dirty="0"/>
              <a:t>MySQL</a:t>
            </a:r>
          </a:p>
          <a:p>
            <a:endParaRPr lang="en-US" dirty="0"/>
          </a:p>
        </p:txBody>
      </p:sp>
      <p:sp>
        <p:nvSpPr>
          <p:cNvPr id="23" name="Text Placeholder 22">
            <a:extLst>
              <a:ext uri="{FF2B5EF4-FFF2-40B4-BE49-F238E27FC236}">
                <a16:creationId xmlns:a16="http://schemas.microsoft.com/office/drawing/2014/main" id="{2DCAAB9F-9796-6688-532A-91A4A1E4BFFD}"/>
              </a:ext>
            </a:extLst>
          </p:cNvPr>
          <p:cNvSpPr>
            <a:spLocks noGrp="1"/>
          </p:cNvSpPr>
          <p:nvPr>
            <p:ph type="body" sz="quarter" idx="19"/>
          </p:nvPr>
        </p:nvSpPr>
        <p:spPr>
          <a:xfrm>
            <a:off x="8475405" y="5157148"/>
            <a:ext cx="2585337" cy="491612"/>
          </a:xfrm>
        </p:spPr>
        <p:txBody>
          <a:bodyPr>
            <a:normAutofit/>
          </a:bodyPr>
          <a:lstStyle/>
          <a:p>
            <a:r>
              <a:rPr lang="en-US" dirty="0"/>
              <a:t>Microsoft SSIS</a:t>
            </a:r>
          </a:p>
          <a:p>
            <a:endParaRPr lang="en-US" dirty="0"/>
          </a:p>
        </p:txBody>
      </p:sp>
      <p:pic>
        <p:nvPicPr>
          <p:cNvPr id="11" name="Picture Placeholder 10" descr="A blue and yellow snake logo&#10;&#10;Description automatically generated">
            <a:extLst>
              <a:ext uri="{FF2B5EF4-FFF2-40B4-BE49-F238E27FC236}">
                <a16:creationId xmlns:a16="http://schemas.microsoft.com/office/drawing/2014/main" id="{CD496BEB-C91C-D2EC-DF78-2ED242FAE621}"/>
              </a:ext>
            </a:extLst>
          </p:cNvPr>
          <p:cNvPicPr>
            <a:picLocks noGrp="1" noChangeAspect="1"/>
          </p:cNvPicPr>
          <p:nvPr>
            <p:ph type="pic" sz="quarter" idx="14"/>
          </p:nvPr>
        </p:nvPicPr>
        <p:blipFill>
          <a:blip r:embed="rId2"/>
          <a:srcRect t="1669" b="1669"/>
          <a:stretch>
            <a:fillRect/>
          </a:stretch>
        </p:blipFill>
        <p:spPr/>
      </p:pic>
      <p:pic>
        <p:nvPicPr>
          <p:cNvPr id="15" name="Picture Placeholder 14" descr="A blue elephant with white outline&#10;&#10;Description automatically generated">
            <a:extLst>
              <a:ext uri="{FF2B5EF4-FFF2-40B4-BE49-F238E27FC236}">
                <a16:creationId xmlns:a16="http://schemas.microsoft.com/office/drawing/2014/main" id="{BBAD6474-E155-1CF4-6315-EA7A75BA1FC4}"/>
              </a:ext>
            </a:extLst>
          </p:cNvPr>
          <p:cNvPicPr>
            <a:picLocks noGrp="1" noChangeAspect="1"/>
          </p:cNvPicPr>
          <p:nvPr>
            <p:ph type="pic" sz="quarter" idx="15"/>
          </p:nvPr>
        </p:nvPicPr>
        <p:blipFill>
          <a:blip r:embed="rId3"/>
          <a:srcRect t="195" b="195"/>
          <a:stretch>
            <a:fillRect/>
          </a:stretch>
        </p:blipFill>
        <p:spPr>
          <a:xfrm>
            <a:off x="6474471" y="2337393"/>
            <a:ext cx="1389888" cy="1389888"/>
          </a:xfrm>
        </p:spPr>
      </p:pic>
      <p:pic>
        <p:nvPicPr>
          <p:cNvPr id="19" name="Picture Placeholder 18" descr="A dolphin and text on a white background&#10;&#10;Description automatically generated">
            <a:extLst>
              <a:ext uri="{FF2B5EF4-FFF2-40B4-BE49-F238E27FC236}">
                <a16:creationId xmlns:a16="http://schemas.microsoft.com/office/drawing/2014/main" id="{C7D6DFA5-2B71-5879-BD33-FFF45A329B79}"/>
              </a:ext>
            </a:extLst>
          </p:cNvPr>
          <p:cNvPicPr>
            <a:picLocks noGrp="1" noChangeAspect="1"/>
          </p:cNvPicPr>
          <p:nvPr>
            <p:ph type="pic" sz="quarter" idx="24"/>
          </p:nvPr>
        </p:nvPicPr>
        <p:blipFill>
          <a:blip r:embed="rId4"/>
          <a:srcRect l="16274" r="16274"/>
          <a:stretch>
            <a:fillRect/>
          </a:stretch>
        </p:blipFill>
        <p:spPr>
          <a:xfrm>
            <a:off x="4349082" y="4640988"/>
            <a:ext cx="1389888" cy="1389888"/>
          </a:xfrm>
        </p:spPr>
      </p:pic>
      <p:pic>
        <p:nvPicPr>
          <p:cNvPr id="34" name="Picture Placeholder 33" descr="A red and grey logo&#10;&#10;Description automatically generated">
            <a:extLst>
              <a:ext uri="{FF2B5EF4-FFF2-40B4-BE49-F238E27FC236}">
                <a16:creationId xmlns:a16="http://schemas.microsoft.com/office/drawing/2014/main" id="{69A9A91A-81C8-DFAB-CB1E-B1CC05621DAB}"/>
              </a:ext>
            </a:extLst>
          </p:cNvPr>
          <p:cNvPicPr>
            <a:picLocks noGrp="1" noChangeAspect="1"/>
          </p:cNvPicPr>
          <p:nvPr>
            <p:ph type="pic" sz="quarter" idx="25"/>
          </p:nvPr>
        </p:nvPicPr>
        <p:blipFill>
          <a:blip r:embed="rId5"/>
          <a:srcRect l="855" r="855"/>
          <a:stretch>
            <a:fillRect/>
          </a:stretch>
        </p:blipFill>
        <p:spPr/>
      </p:pic>
    </p:spTree>
    <p:extLst>
      <p:ext uri="{BB962C8B-B14F-4D97-AF65-F5344CB8AC3E}">
        <p14:creationId xmlns:p14="http://schemas.microsoft.com/office/powerpoint/2010/main" val="2828537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FEBC868-ADF8-F533-AAEC-F77DB07A0ADC}"/>
              </a:ext>
            </a:extLst>
          </p:cNvPr>
          <p:cNvSpPr>
            <a:spLocks noGrp="1"/>
          </p:cNvSpPr>
          <p:nvPr>
            <p:ph type="title"/>
          </p:nvPr>
        </p:nvSpPr>
        <p:spPr>
          <a:xfrm>
            <a:off x="2697480" y="731520"/>
            <a:ext cx="8762246" cy="777240"/>
          </a:xfrm>
        </p:spPr>
        <p:txBody>
          <a:bodyPr/>
          <a:lstStyle/>
          <a:p>
            <a:r>
              <a:rPr lang="en-US" sz="4000" dirty="0"/>
              <a:t>Tools &amp; Technologies</a:t>
            </a:r>
            <a:endParaRPr lang="en-US" dirty="0"/>
          </a:p>
        </p:txBody>
      </p:sp>
      <p:sp>
        <p:nvSpPr>
          <p:cNvPr id="19" name="Content Placeholder 2">
            <a:extLst>
              <a:ext uri="{FF2B5EF4-FFF2-40B4-BE49-F238E27FC236}">
                <a16:creationId xmlns:a16="http://schemas.microsoft.com/office/drawing/2014/main" id="{520F098C-122E-5681-234A-187D86369616}"/>
              </a:ext>
            </a:extLst>
          </p:cNvPr>
          <p:cNvSpPr>
            <a:spLocks noGrp="1"/>
          </p:cNvSpPr>
          <p:nvPr>
            <p:ph idx="1"/>
          </p:nvPr>
        </p:nvSpPr>
        <p:spPr>
          <a:xfrm>
            <a:off x="1424763" y="1807535"/>
            <a:ext cx="6974958" cy="3892225"/>
          </a:xfrm>
        </p:spPr>
        <p:txBody>
          <a:bodyPr>
            <a:normAutofit/>
          </a:bodyPr>
          <a:lstStyle/>
          <a:p>
            <a:r>
              <a:rPr lang="en-US" sz="2400" b="1" dirty="0">
                <a:latin typeface="Aptos" panose="020B0004020202020204" pitchFamily="34" charset="0"/>
              </a:rPr>
              <a:t>PYTHON:</a:t>
            </a:r>
          </a:p>
          <a:p>
            <a:r>
              <a:rPr lang="en-US" sz="2400" dirty="0">
                <a:latin typeface="Aptos" panose="020B0004020202020204" pitchFamily="34" charset="0"/>
              </a:rPr>
              <a:t>	Primary tool for data extraction, cleaning, 	transformation, feature engineering, and 	model building</a:t>
            </a:r>
          </a:p>
          <a:p>
            <a:r>
              <a:rPr lang="en-US" sz="2400" b="1" dirty="0">
                <a:latin typeface="Aptos" panose="020B0004020202020204" pitchFamily="34" charset="0"/>
              </a:rPr>
              <a:t>PostgreSQL</a:t>
            </a:r>
            <a:r>
              <a:rPr lang="en-US" sz="2400" dirty="0">
                <a:latin typeface="Aptos" panose="020B0004020202020204" pitchFamily="34" charset="0"/>
              </a:rPr>
              <a:t>:</a:t>
            </a:r>
          </a:p>
          <a:p>
            <a:r>
              <a:rPr lang="en-US" sz="2400" dirty="0">
                <a:latin typeface="Aptos" panose="020B0004020202020204" pitchFamily="34" charset="0"/>
              </a:rPr>
              <a:t>	The data warehouse that stored the cleaned 	and transformed data. Used for querying and 	data manipulation</a:t>
            </a:r>
            <a:r>
              <a:rPr lang="en-US" sz="2800" dirty="0">
                <a:latin typeface="Aptos" panose="020B0004020202020204" pitchFamily="34" charset="0"/>
              </a:rPr>
              <a:t>.</a:t>
            </a:r>
          </a:p>
          <a:p>
            <a:endParaRPr lang="en-US" sz="2400" dirty="0">
              <a:latin typeface="Aptos" panose="020B0004020202020204" pitchFamily="34" charset="0"/>
            </a:endParaRPr>
          </a:p>
          <a:p>
            <a:endParaRPr lang="en-US" sz="2400" dirty="0">
              <a:latin typeface="Aptos" panose="020B0004020202020204" pitchFamily="34" charset="0"/>
            </a:endParaRPr>
          </a:p>
          <a:p>
            <a:pPr marL="0" indent="0">
              <a:buNone/>
            </a:pPr>
            <a:endParaRPr lang="en-US" dirty="0"/>
          </a:p>
        </p:txBody>
      </p:sp>
    </p:spTree>
    <p:extLst>
      <p:ext uri="{BB962C8B-B14F-4D97-AF65-F5344CB8AC3E}">
        <p14:creationId xmlns:p14="http://schemas.microsoft.com/office/powerpoint/2010/main" val="3619784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DB4A-9C09-40FA-4515-C6508E745E98}"/>
              </a:ext>
            </a:extLst>
          </p:cNvPr>
          <p:cNvSpPr>
            <a:spLocks noGrp="1"/>
          </p:cNvSpPr>
          <p:nvPr>
            <p:ph type="title"/>
          </p:nvPr>
        </p:nvSpPr>
        <p:spPr/>
        <p:txBody>
          <a:bodyPr/>
          <a:lstStyle/>
          <a:p>
            <a:r>
              <a:rPr lang="en-US" sz="4000" dirty="0"/>
              <a:t>Tools &amp; Technologies</a:t>
            </a:r>
            <a:endParaRPr lang="en-US" dirty="0"/>
          </a:p>
        </p:txBody>
      </p:sp>
      <p:sp>
        <p:nvSpPr>
          <p:cNvPr id="3" name="Content Placeholder 2">
            <a:extLst>
              <a:ext uri="{FF2B5EF4-FFF2-40B4-BE49-F238E27FC236}">
                <a16:creationId xmlns:a16="http://schemas.microsoft.com/office/drawing/2014/main" id="{A8B38926-84DD-9703-FD52-E11D3C3B135C}"/>
              </a:ext>
            </a:extLst>
          </p:cNvPr>
          <p:cNvSpPr>
            <a:spLocks noGrp="1"/>
          </p:cNvSpPr>
          <p:nvPr>
            <p:ph idx="1"/>
          </p:nvPr>
        </p:nvSpPr>
        <p:spPr/>
        <p:txBody>
          <a:bodyPr>
            <a:normAutofit/>
          </a:bodyPr>
          <a:lstStyle/>
          <a:p>
            <a:r>
              <a:rPr lang="en-US" dirty="0"/>
              <a:t>Microsoft SSIS:</a:t>
            </a:r>
          </a:p>
          <a:p>
            <a:r>
              <a:rPr lang="en-US" dirty="0"/>
              <a:t>	</a:t>
            </a:r>
            <a:r>
              <a:rPr lang="en-US" sz="2400" dirty="0">
                <a:latin typeface="Aptos" panose="020B0004020202020204" pitchFamily="34" charset="0"/>
              </a:rPr>
              <a:t>SQL Server Integration Services was used 	to create an alternative ETL pipeline that 	mirrors the Python workflow. This was 	particularly helpful for comparisons and 	redundancy.</a:t>
            </a:r>
          </a:p>
          <a:p>
            <a:r>
              <a:rPr lang="en-US" sz="2400" b="1" dirty="0">
                <a:latin typeface="Aptos" panose="020B0004020202020204" pitchFamily="34" charset="0"/>
              </a:rPr>
              <a:t>MySQL:</a:t>
            </a:r>
          </a:p>
          <a:p>
            <a:r>
              <a:rPr lang="en-US" sz="2400" b="1" dirty="0">
                <a:latin typeface="Aptos" panose="020B0004020202020204" pitchFamily="34" charset="0"/>
              </a:rPr>
              <a:t>	</a:t>
            </a:r>
            <a:r>
              <a:rPr lang="en-US" sz="2400" dirty="0">
                <a:latin typeface="Aptos" panose="020B0004020202020204" pitchFamily="34" charset="0"/>
              </a:rPr>
              <a:t>Secondary database used to store the 	data processed by the SSIS ETL package</a:t>
            </a:r>
          </a:p>
          <a:p>
            <a:endParaRPr lang="en-US" sz="2400" b="1" dirty="0">
              <a:latin typeface="Aptos" panose="020B0004020202020204" pitchFamily="34" charset="0"/>
            </a:endParaRPr>
          </a:p>
          <a:p>
            <a:endParaRPr lang="en-US" sz="2400" dirty="0">
              <a:latin typeface="Aptos" panose="020B0004020202020204" pitchFamily="34" charset="0"/>
            </a:endParaRPr>
          </a:p>
          <a:p>
            <a:endParaRPr lang="en-US" dirty="0"/>
          </a:p>
          <a:p>
            <a:endParaRPr lang="en-US" dirty="0"/>
          </a:p>
        </p:txBody>
      </p:sp>
    </p:spTree>
    <p:extLst>
      <p:ext uri="{BB962C8B-B14F-4D97-AF65-F5344CB8AC3E}">
        <p14:creationId xmlns:p14="http://schemas.microsoft.com/office/powerpoint/2010/main" val="389853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DFA1D-C915-80E5-38EE-3B06822FC6F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BDADFB94-1F3D-3FC1-D8EE-EC6C82311E66}"/>
              </a:ext>
            </a:extLst>
          </p:cNvPr>
          <p:cNvSpPr>
            <a:spLocks noGrp="1"/>
          </p:cNvSpPr>
          <p:nvPr>
            <p:ph type="title"/>
          </p:nvPr>
        </p:nvSpPr>
        <p:spPr>
          <a:xfrm>
            <a:off x="5397911" y="2320413"/>
            <a:ext cx="4357532" cy="1869514"/>
          </a:xfrm>
        </p:spPr>
        <p:txBody>
          <a:bodyPr anchor="b">
            <a:noAutofit/>
          </a:bodyPr>
          <a:lstStyle/>
          <a:p>
            <a:r>
              <a:rPr lang="en-US" sz="5400" dirty="0"/>
              <a:t>Reporting with Power BI</a:t>
            </a:r>
          </a:p>
        </p:txBody>
      </p:sp>
    </p:spTree>
    <p:extLst>
      <p:ext uri="{BB962C8B-B14F-4D97-AF65-F5344CB8AC3E}">
        <p14:creationId xmlns:p14="http://schemas.microsoft.com/office/powerpoint/2010/main" val="1816543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D625AD-D853-E707-6C7F-E31923C410C1}"/>
              </a:ext>
            </a:extLst>
          </p:cNvPr>
          <p:cNvSpPr>
            <a:spLocks noGrp="1"/>
          </p:cNvSpPr>
          <p:nvPr>
            <p:ph type="title"/>
          </p:nvPr>
        </p:nvSpPr>
        <p:spPr/>
        <p:txBody>
          <a:bodyPr/>
          <a:lstStyle/>
          <a:p>
            <a:r>
              <a:rPr lang="en-US" sz="4000" dirty="0"/>
              <a:t>Reporting with Power BI</a:t>
            </a:r>
            <a:endParaRPr lang="en-US" dirty="0"/>
          </a:p>
        </p:txBody>
      </p:sp>
      <p:sp>
        <p:nvSpPr>
          <p:cNvPr id="3" name="Content Placeholder 2">
            <a:extLst>
              <a:ext uri="{FF2B5EF4-FFF2-40B4-BE49-F238E27FC236}">
                <a16:creationId xmlns:a16="http://schemas.microsoft.com/office/drawing/2014/main" id="{38DD7495-213D-6426-B45C-FC7F9365F084}"/>
              </a:ext>
            </a:extLst>
          </p:cNvPr>
          <p:cNvSpPr>
            <a:spLocks noGrp="1"/>
          </p:cNvSpPr>
          <p:nvPr>
            <p:ph idx="1"/>
          </p:nvPr>
        </p:nvSpPr>
        <p:spPr>
          <a:xfrm>
            <a:off x="698090" y="1740310"/>
            <a:ext cx="8317894" cy="4468466"/>
          </a:xfrm>
        </p:spPr>
        <p:txBody>
          <a:bodyPr>
            <a:normAutofit/>
          </a:bodyPr>
          <a:lstStyle/>
          <a:p>
            <a:r>
              <a:rPr lang="en-US" sz="2000" b="1" dirty="0">
                <a:latin typeface="Aptos" panose="020B0004020202020204" pitchFamily="34" charset="0"/>
              </a:rPr>
              <a:t>Purpose</a:t>
            </a:r>
          </a:p>
          <a:p>
            <a:pPr lvl="1"/>
            <a:r>
              <a:rPr lang="en-US" sz="2000" dirty="0">
                <a:latin typeface="Aptos" panose="020B0004020202020204" pitchFamily="34" charset="0"/>
              </a:rPr>
              <a:t> To visualize and present the analysis results effectively using Power BI.</a:t>
            </a:r>
          </a:p>
          <a:p>
            <a:r>
              <a:rPr lang="en-US" sz="2000" b="1" dirty="0">
                <a:latin typeface="Aptos" panose="020B0004020202020204" pitchFamily="34" charset="0"/>
              </a:rPr>
              <a:t>Key Features</a:t>
            </a:r>
          </a:p>
          <a:p>
            <a:pPr lvl="1"/>
            <a:r>
              <a:rPr lang="en-US" sz="2000" dirty="0">
                <a:latin typeface="Aptos" panose="020B0004020202020204" pitchFamily="34" charset="0"/>
              </a:rPr>
              <a:t>Data visualization tools to help understand trends and patterns.</a:t>
            </a:r>
          </a:p>
          <a:p>
            <a:r>
              <a:rPr lang="en-US" sz="2000" b="1" dirty="0">
                <a:latin typeface="Aptos" panose="020B0004020202020204" pitchFamily="34" charset="0"/>
              </a:rPr>
              <a:t>Process</a:t>
            </a:r>
          </a:p>
          <a:p>
            <a:pPr lvl="1"/>
            <a:r>
              <a:rPr lang="en-US" sz="2000" dirty="0">
                <a:latin typeface="Aptos" panose="020B0004020202020204" pitchFamily="34" charset="0"/>
              </a:rPr>
              <a:t>Data imported from CSV to Power BI for visualization</a:t>
            </a:r>
          </a:p>
          <a:p>
            <a:pPr lvl="1"/>
            <a:r>
              <a:rPr lang="en-US" sz="2000" dirty="0">
                <a:latin typeface="Aptos" panose="020B0004020202020204" pitchFamily="34" charset="0"/>
              </a:rPr>
              <a:t>Created various visualizations (e.g., line charts, bar graphs) </a:t>
            </a:r>
          </a:p>
          <a:p>
            <a:pPr lvl="1"/>
            <a:r>
              <a:rPr lang="en-US" sz="2000" dirty="0">
                <a:latin typeface="Aptos" panose="020B0004020202020204" pitchFamily="34" charset="0"/>
              </a:rPr>
              <a:t>Add new columns (</a:t>
            </a:r>
            <a:r>
              <a:rPr lang="en-US" sz="2000" dirty="0" err="1">
                <a:latin typeface="Aptos" panose="020B0004020202020204" pitchFamily="34" charset="0"/>
              </a:rPr>
              <a:t>e.g.,power</a:t>
            </a:r>
            <a:r>
              <a:rPr lang="en-US" sz="2000" dirty="0">
                <a:latin typeface="Aptos" panose="020B0004020202020204" pitchFamily="34" charset="0"/>
              </a:rPr>
              <a:t> factor)</a:t>
            </a:r>
          </a:p>
          <a:p>
            <a:r>
              <a:rPr lang="en-US" sz="2000" b="1" dirty="0">
                <a:latin typeface="Aptos" panose="020B0004020202020204" pitchFamily="34" charset="0"/>
              </a:rPr>
              <a:t>Benefits</a:t>
            </a:r>
          </a:p>
          <a:p>
            <a:pPr lvl="1"/>
            <a:r>
              <a:rPr lang="en-US" sz="2000" dirty="0">
                <a:latin typeface="Aptos" panose="020B0004020202020204" pitchFamily="34" charset="0"/>
              </a:rPr>
              <a:t>Data visualization tools to help understand efficiency and patterns.</a:t>
            </a:r>
          </a:p>
          <a:p>
            <a:pPr lvl="1"/>
            <a:r>
              <a:rPr lang="en-US" sz="2000" dirty="0">
                <a:latin typeface="Aptos" panose="020B0004020202020204" pitchFamily="34" charset="0"/>
              </a:rPr>
              <a:t>Helps in making informed decisions based on visual data representation.</a:t>
            </a:r>
          </a:p>
          <a:p>
            <a:endParaRPr lang="en-US" dirty="0"/>
          </a:p>
        </p:txBody>
      </p:sp>
    </p:spTree>
    <p:extLst>
      <p:ext uri="{BB962C8B-B14F-4D97-AF65-F5344CB8AC3E}">
        <p14:creationId xmlns:p14="http://schemas.microsoft.com/office/powerpoint/2010/main" val="2461847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19578-A58F-F4AF-F132-82EB9D4C374A}"/>
              </a:ext>
            </a:extLst>
          </p:cNvPr>
          <p:cNvSpPr>
            <a:spLocks noGrp="1"/>
          </p:cNvSpPr>
          <p:nvPr>
            <p:ph sz="half" idx="2"/>
          </p:nvPr>
        </p:nvSpPr>
        <p:spPr>
          <a:xfrm>
            <a:off x="943897" y="2448232"/>
            <a:ext cx="4375355" cy="2662084"/>
          </a:xfrm>
        </p:spPr>
        <p:txBody>
          <a:bodyPr>
            <a:normAutofit/>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graph shows the count of energy usage (kitchen)in joules (J) across power factors. The power factor ranges from 0.7 to 1.0 on the x-axis, and the y-axis shows the count of readings. The data peaks around a power factor of 0.85.</a:t>
            </a:r>
          </a:p>
          <a:p>
            <a:endParaRPr lang="en-US" dirty="0"/>
          </a:p>
        </p:txBody>
      </p:sp>
      <p:sp>
        <p:nvSpPr>
          <p:cNvPr id="6" name="Title 5">
            <a:extLst>
              <a:ext uri="{FF2B5EF4-FFF2-40B4-BE49-F238E27FC236}">
                <a16:creationId xmlns:a16="http://schemas.microsoft.com/office/drawing/2014/main" id="{88A35CE6-96D4-107E-85AF-1462D0B7D301}"/>
              </a:ext>
            </a:extLst>
          </p:cNvPr>
          <p:cNvSpPr>
            <a:spLocks noGrp="1"/>
          </p:cNvSpPr>
          <p:nvPr>
            <p:ph type="title"/>
          </p:nvPr>
        </p:nvSpPr>
        <p:spPr/>
        <p:txBody>
          <a:bodyPr/>
          <a:lstStyle/>
          <a:p>
            <a:r>
              <a:rPr lang="en-US" sz="4000" dirty="0"/>
              <a:t>Reporting with Power BI</a:t>
            </a:r>
            <a:endParaRPr lang="en-US" dirty="0"/>
          </a:p>
        </p:txBody>
      </p:sp>
      <p:pic>
        <p:nvPicPr>
          <p:cNvPr id="10" name="Picture 9">
            <a:extLst>
              <a:ext uri="{FF2B5EF4-FFF2-40B4-BE49-F238E27FC236}">
                <a16:creationId xmlns:a16="http://schemas.microsoft.com/office/drawing/2014/main" id="{B4933525-3032-C690-41F5-A08B3FCC084F}"/>
              </a:ext>
            </a:extLst>
          </p:cNvPr>
          <p:cNvPicPr>
            <a:picLocks noChangeAspect="1"/>
          </p:cNvPicPr>
          <p:nvPr/>
        </p:nvPicPr>
        <p:blipFill>
          <a:blip r:embed="rId2"/>
          <a:stretch>
            <a:fillRect/>
          </a:stretch>
        </p:blipFill>
        <p:spPr>
          <a:xfrm>
            <a:off x="5231219" y="2541180"/>
            <a:ext cx="5656803" cy="3093499"/>
          </a:xfrm>
          <a:prstGeom prst="rect">
            <a:avLst/>
          </a:prstGeom>
        </p:spPr>
      </p:pic>
      <p:sp>
        <p:nvSpPr>
          <p:cNvPr id="13" name="Text Placeholder 12">
            <a:extLst>
              <a:ext uri="{FF2B5EF4-FFF2-40B4-BE49-F238E27FC236}">
                <a16:creationId xmlns:a16="http://schemas.microsoft.com/office/drawing/2014/main" id="{75EE9F07-A12B-62C3-3F79-3C57D5F99508}"/>
              </a:ext>
            </a:extLst>
          </p:cNvPr>
          <p:cNvSpPr>
            <a:spLocks noGrp="1"/>
          </p:cNvSpPr>
          <p:nvPr>
            <p:ph type="body" idx="1"/>
          </p:nvPr>
        </p:nvSpPr>
        <p:spPr>
          <a:xfrm>
            <a:off x="1020726" y="1722474"/>
            <a:ext cx="3785190" cy="478466"/>
          </a:xfrm>
        </p:spPr>
        <p:txBody>
          <a:bodyPr/>
          <a:lstStyle/>
          <a:p>
            <a:r>
              <a:rPr lang="en-US" sz="2000" dirty="0">
                <a:latin typeface="+mj-lt"/>
              </a:rPr>
              <a:t>Submetering_1 efficiency</a:t>
            </a:r>
          </a:p>
        </p:txBody>
      </p:sp>
    </p:spTree>
    <p:extLst>
      <p:ext uri="{BB962C8B-B14F-4D97-AF65-F5344CB8AC3E}">
        <p14:creationId xmlns:p14="http://schemas.microsoft.com/office/powerpoint/2010/main" val="41086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8D1C32-CEDB-F6E2-A01E-72AE1A1D0AD9}"/>
              </a:ext>
            </a:extLst>
          </p:cNvPr>
          <p:cNvSpPr>
            <a:spLocks noGrp="1"/>
          </p:cNvSpPr>
          <p:nvPr>
            <p:ph type="title"/>
          </p:nvPr>
        </p:nvSpPr>
        <p:spPr/>
        <p:txBody>
          <a:bodyPr/>
          <a:lstStyle/>
          <a:p>
            <a:r>
              <a:rPr lang="en-US" sz="4000" dirty="0"/>
              <a:t>Reporting with Power BI</a:t>
            </a:r>
            <a:endParaRPr lang="en-US" dirty="0"/>
          </a:p>
        </p:txBody>
      </p:sp>
      <p:sp>
        <p:nvSpPr>
          <p:cNvPr id="2" name="Text Placeholder 1">
            <a:extLst>
              <a:ext uri="{FF2B5EF4-FFF2-40B4-BE49-F238E27FC236}">
                <a16:creationId xmlns:a16="http://schemas.microsoft.com/office/drawing/2014/main" id="{E19E3B76-8ECB-55B1-220A-C239EEC5A854}"/>
              </a:ext>
            </a:extLst>
          </p:cNvPr>
          <p:cNvSpPr>
            <a:spLocks noGrp="1"/>
          </p:cNvSpPr>
          <p:nvPr>
            <p:ph type="body" idx="1"/>
          </p:nvPr>
        </p:nvSpPr>
        <p:spPr>
          <a:xfrm>
            <a:off x="786387" y="1742178"/>
            <a:ext cx="4370404" cy="490659"/>
          </a:xfrm>
        </p:spPr>
        <p:txBody>
          <a:bodyPr/>
          <a:lstStyle/>
          <a:p>
            <a:r>
              <a:rPr lang="en-US" sz="2000" dirty="0">
                <a:latin typeface="+mj-lt"/>
              </a:rPr>
              <a:t>Submetering_2 efficiency</a:t>
            </a:r>
          </a:p>
        </p:txBody>
      </p:sp>
      <p:sp>
        <p:nvSpPr>
          <p:cNvPr id="3" name="Content Placeholder 2">
            <a:extLst>
              <a:ext uri="{FF2B5EF4-FFF2-40B4-BE49-F238E27FC236}">
                <a16:creationId xmlns:a16="http://schemas.microsoft.com/office/drawing/2014/main" id="{F5648B9B-6F61-26FD-880B-5CFAA0499A66}"/>
              </a:ext>
            </a:extLst>
          </p:cNvPr>
          <p:cNvSpPr>
            <a:spLocks noGrp="1"/>
          </p:cNvSpPr>
          <p:nvPr>
            <p:ph sz="half" idx="2"/>
          </p:nvPr>
        </p:nvSpPr>
        <p:spPr>
          <a:xfrm>
            <a:off x="1022555" y="2519418"/>
            <a:ext cx="3655771" cy="3165786"/>
          </a:xfrm>
        </p:spPr>
        <p:txBody>
          <a:bodyPr>
            <a:noAutofit/>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This chart visualizes the count of energy usage (laundry room) in joules (J) by power factor. The x-axis ranges from 0.7 to 1.0, and the y-axis represents the count of Sub_metering_2 readings. It displays higher counts compared to Sub_metering_3, with a peak around a power factor of 0.9.</a:t>
            </a:r>
          </a:p>
        </p:txBody>
      </p:sp>
      <p:pic>
        <p:nvPicPr>
          <p:cNvPr id="5" name="Picture 4">
            <a:extLst>
              <a:ext uri="{FF2B5EF4-FFF2-40B4-BE49-F238E27FC236}">
                <a16:creationId xmlns:a16="http://schemas.microsoft.com/office/drawing/2014/main" id="{03E6089C-04B3-0E05-B721-42419E95476F}"/>
              </a:ext>
            </a:extLst>
          </p:cNvPr>
          <p:cNvPicPr>
            <a:picLocks noChangeAspect="1"/>
          </p:cNvPicPr>
          <p:nvPr/>
        </p:nvPicPr>
        <p:blipFill>
          <a:blip r:embed="rId2"/>
          <a:stretch>
            <a:fillRect/>
          </a:stretch>
        </p:blipFill>
        <p:spPr>
          <a:xfrm>
            <a:off x="4914495" y="2405258"/>
            <a:ext cx="6000366" cy="3165786"/>
          </a:xfrm>
          <a:prstGeom prst="rect">
            <a:avLst/>
          </a:prstGeom>
        </p:spPr>
      </p:pic>
    </p:spTree>
    <p:extLst>
      <p:ext uri="{BB962C8B-B14F-4D97-AF65-F5344CB8AC3E}">
        <p14:creationId xmlns:p14="http://schemas.microsoft.com/office/powerpoint/2010/main" val="62270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a:xfrm>
            <a:off x="5952744" y="2304288"/>
            <a:ext cx="5513832" cy="2432304"/>
          </a:xfrm>
        </p:spPr>
        <p:txBody>
          <a:bodyPr anchor="t">
            <a:normAutofit/>
          </a:bodyPr>
          <a:lstStyle/>
          <a:p>
            <a:r>
              <a:rPr lang="en-US"/>
              <a:t>Project Overview</a:t>
            </a:r>
          </a:p>
        </p:txBody>
      </p:sp>
    </p:spTree>
    <p:extLst>
      <p:ext uri="{BB962C8B-B14F-4D97-AF65-F5344CB8AC3E}">
        <p14:creationId xmlns:p14="http://schemas.microsoft.com/office/powerpoint/2010/main" val="1343223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C06A4-DD42-BC37-430F-CA0402B1E9A9}"/>
              </a:ext>
            </a:extLst>
          </p:cNvPr>
          <p:cNvSpPr>
            <a:spLocks noGrp="1"/>
          </p:cNvSpPr>
          <p:nvPr>
            <p:ph type="body" idx="1"/>
          </p:nvPr>
        </p:nvSpPr>
        <p:spPr>
          <a:xfrm>
            <a:off x="1041991" y="1688113"/>
            <a:ext cx="4242390" cy="538691"/>
          </a:xfrm>
        </p:spPr>
        <p:txBody>
          <a:bodyPr/>
          <a:lstStyle/>
          <a:p>
            <a:r>
              <a:rPr lang="en-US" sz="2000" dirty="0">
                <a:latin typeface="+mj-lt"/>
              </a:rPr>
              <a:t>Submetering_3 efficiency</a:t>
            </a:r>
          </a:p>
        </p:txBody>
      </p:sp>
      <p:sp>
        <p:nvSpPr>
          <p:cNvPr id="3" name="Content Placeholder 2">
            <a:extLst>
              <a:ext uri="{FF2B5EF4-FFF2-40B4-BE49-F238E27FC236}">
                <a16:creationId xmlns:a16="http://schemas.microsoft.com/office/drawing/2014/main" id="{A5006EBD-F87F-8720-28C8-4F963BA13409}"/>
              </a:ext>
            </a:extLst>
          </p:cNvPr>
          <p:cNvSpPr>
            <a:spLocks noGrp="1"/>
          </p:cNvSpPr>
          <p:nvPr>
            <p:ph sz="half" idx="2"/>
          </p:nvPr>
        </p:nvSpPr>
        <p:spPr>
          <a:xfrm>
            <a:off x="1238866" y="2507226"/>
            <a:ext cx="3539613" cy="2969342"/>
          </a:xfrm>
        </p:spPr>
        <p:txBody>
          <a:bodyPr>
            <a:normAutofit lnSpcReduction="10000"/>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graph shows the count of energy usage (</a:t>
            </a:r>
            <a:r>
              <a:rPr lang="en-US" sz="1800" kern="100" dirty="0" err="1">
                <a:effectLst/>
                <a:latin typeface="Aptos" panose="020B0004020202020204" pitchFamily="34" charset="0"/>
                <a:ea typeface="Aptos" panose="020B0004020202020204" pitchFamily="34" charset="0"/>
                <a:cs typeface="Arial" panose="020B0604020202020204" pitchFamily="34" charset="0"/>
              </a:rPr>
              <a:t>water_heater</a:t>
            </a:r>
            <a:r>
              <a:rPr lang="en-US" sz="1800" kern="100" dirty="0">
                <a:effectLst/>
                <a:latin typeface="Aptos" panose="020B0004020202020204" pitchFamily="34" charset="0"/>
                <a:ea typeface="Aptos" panose="020B0004020202020204" pitchFamily="34" charset="0"/>
                <a:cs typeface="Arial" panose="020B0604020202020204" pitchFamily="34" charset="0"/>
              </a:rPr>
              <a:t> and AC) measured in joules (J) across various power factors. The x-axis represents the power factor (ranging from 0.7 to 1.0), and the y-axis shows the count of Sub_metering_3 readings. The count peaks around a power factor of 0.85.</a:t>
            </a:r>
          </a:p>
        </p:txBody>
      </p:sp>
      <p:sp>
        <p:nvSpPr>
          <p:cNvPr id="6" name="Title 5">
            <a:extLst>
              <a:ext uri="{FF2B5EF4-FFF2-40B4-BE49-F238E27FC236}">
                <a16:creationId xmlns:a16="http://schemas.microsoft.com/office/drawing/2014/main" id="{D10BEE12-964B-F609-E60F-5753E717D698}"/>
              </a:ext>
            </a:extLst>
          </p:cNvPr>
          <p:cNvSpPr>
            <a:spLocks noGrp="1"/>
          </p:cNvSpPr>
          <p:nvPr>
            <p:ph type="title"/>
          </p:nvPr>
        </p:nvSpPr>
        <p:spPr/>
        <p:txBody>
          <a:bodyPr/>
          <a:lstStyle/>
          <a:p>
            <a:r>
              <a:rPr lang="en-US" sz="4000" dirty="0"/>
              <a:t>Reporting with Power BI</a:t>
            </a:r>
            <a:endParaRPr lang="en-US" dirty="0"/>
          </a:p>
        </p:txBody>
      </p:sp>
      <p:pic>
        <p:nvPicPr>
          <p:cNvPr id="5" name="Picture 4">
            <a:extLst>
              <a:ext uri="{FF2B5EF4-FFF2-40B4-BE49-F238E27FC236}">
                <a16:creationId xmlns:a16="http://schemas.microsoft.com/office/drawing/2014/main" id="{8E6875F3-10EE-F766-F790-0EFC74B9104B}"/>
              </a:ext>
            </a:extLst>
          </p:cNvPr>
          <p:cNvPicPr>
            <a:picLocks noChangeAspect="1"/>
          </p:cNvPicPr>
          <p:nvPr/>
        </p:nvPicPr>
        <p:blipFill>
          <a:blip r:embed="rId2"/>
          <a:stretch>
            <a:fillRect/>
          </a:stretch>
        </p:blipFill>
        <p:spPr>
          <a:xfrm>
            <a:off x="4778479" y="2327872"/>
            <a:ext cx="6098409" cy="3429117"/>
          </a:xfrm>
          <a:prstGeom prst="rect">
            <a:avLst/>
          </a:prstGeom>
        </p:spPr>
      </p:pic>
    </p:spTree>
    <p:extLst>
      <p:ext uri="{BB962C8B-B14F-4D97-AF65-F5344CB8AC3E}">
        <p14:creationId xmlns:p14="http://schemas.microsoft.com/office/powerpoint/2010/main" val="258826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FBA2D-AA24-FE15-AAA0-E40ED72A7718}"/>
              </a:ext>
            </a:extLst>
          </p:cNvPr>
          <p:cNvSpPr>
            <a:spLocks noGrp="1"/>
          </p:cNvSpPr>
          <p:nvPr>
            <p:ph type="body" idx="1"/>
          </p:nvPr>
        </p:nvSpPr>
        <p:spPr>
          <a:xfrm>
            <a:off x="1081548" y="1702850"/>
            <a:ext cx="5095968" cy="543763"/>
          </a:xfrm>
        </p:spPr>
        <p:txBody>
          <a:bodyPr/>
          <a:lstStyle/>
          <a:p>
            <a:r>
              <a:rPr lang="en-US" sz="2000" b="1" kern="100" dirty="0">
                <a:effectLst/>
                <a:latin typeface="+mj-lt"/>
                <a:ea typeface="Aptos" panose="020B0004020202020204" pitchFamily="34" charset="0"/>
                <a:cs typeface="Arial" panose="020B0604020202020204" pitchFamily="34" charset="0"/>
              </a:rPr>
              <a:t>Daily Apparent Power Over Time</a:t>
            </a:r>
          </a:p>
        </p:txBody>
      </p:sp>
      <p:sp>
        <p:nvSpPr>
          <p:cNvPr id="3" name="Content Placeholder 2">
            <a:extLst>
              <a:ext uri="{FF2B5EF4-FFF2-40B4-BE49-F238E27FC236}">
                <a16:creationId xmlns:a16="http://schemas.microsoft.com/office/drawing/2014/main" id="{CF3D86A2-B613-276A-DD56-476D22905BEB}"/>
              </a:ext>
            </a:extLst>
          </p:cNvPr>
          <p:cNvSpPr>
            <a:spLocks noGrp="1"/>
          </p:cNvSpPr>
          <p:nvPr>
            <p:ph sz="half" idx="2"/>
          </p:nvPr>
        </p:nvSpPr>
        <p:spPr>
          <a:xfrm>
            <a:off x="956930" y="2480089"/>
            <a:ext cx="3821548" cy="3554417"/>
          </a:xfrm>
        </p:spPr>
        <p:txBody>
          <a:bodyPr>
            <a:normAutofit fontScale="70000" lnSpcReduction="20000"/>
          </a:bodyPr>
          <a:lstStyle/>
          <a:p>
            <a:r>
              <a:rPr lang="en-US" sz="2400" kern="100" dirty="0">
                <a:effectLst/>
                <a:latin typeface="Aptos" panose="020B0004020202020204" pitchFamily="34" charset="0"/>
                <a:ea typeface="Aptos" panose="020B0004020202020204" pitchFamily="34" charset="0"/>
                <a:cs typeface="Arial" panose="020B0604020202020204" pitchFamily="34" charset="0"/>
              </a:rPr>
              <a:t>This line chart tracks the total apparent power (measured in thousands of kw) over a 24-hour period. The x-axis shows the time of day, ranging from 12:00 AM to 9:00 PM, and the y-axis represents the sum of apparent power. The power usage shows fluctuations throughout the day, peaking in the late morning and mid-afternoon.</a:t>
            </a:r>
          </a:p>
          <a:p>
            <a:endParaRPr lang="en-US" dirty="0"/>
          </a:p>
        </p:txBody>
      </p:sp>
      <p:sp>
        <p:nvSpPr>
          <p:cNvPr id="6" name="Title 5">
            <a:extLst>
              <a:ext uri="{FF2B5EF4-FFF2-40B4-BE49-F238E27FC236}">
                <a16:creationId xmlns:a16="http://schemas.microsoft.com/office/drawing/2014/main" id="{52ACCAFD-4C8B-9820-B9B7-0BD61520E9BB}"/>
              </a:ext>
            </a:extLst>
          </p:cNvPr>
          <p:cNvSpPr>
            <a:spLocks noGrp="1"/>
          </p:cNvSpPr>
          <p:nvPr>
            <p:ph type="title"/>
          </p:nvPr>
        </p:nvSpPr>
        <p:spPr/>
        <p:txBody>
          <a:bodyPr/>
          <a:lstStyle/>
          <a:p>
            <a:r>
              <a:rPr lang="en-US" sz="4000" dirty="0"/>
              <a:t>Reporting with Power BI</a:t>
            </a:r>
            <a:endParaRPr lang="en-US" dirty="0"/>
          </a:p>
        </p:txBody>
      </p:sp>
      <p:pic>
        <p:nvPicPr>
          <p:cNvPr id="5" name="Picture 4">
            <a:extLst>
              <a:ext uri="{FF2B5EF4-FFF2-40B4-BE49-F238E27FC236}">
                <a16:creationId xmlns:a16="http://schemas.microsoft.com/office/drawing/2014/main" id="{FABDFECD-E89E-545F-4C90-FCE5E416E120}"/>
              </a:ext>
            </a:extLst>
          </p:cNvPr>
          <p:cNvPicPr>
            <a:picLocks noChangeAspect="1"/>
          </p:cNvPicPr>
          <p:nvPr/>
        </p:nvPicPr>
        <p:blipFill>
          <a:blip r:embed="rId2"/>
          <a:stretch>
            <a:fillRect/>
          </a:stretch>
        </p:blipFill>
        <p:spPr>
          <a:xfrm>
            <a:off x="4678325" y="2246614"/>
            <a:ext cx="6220047" cy="3554417"/>
          </a:xfrm>
          <a:prstGeom prst="rect">
            <a:avLst/>
          </a:prstGeom>
        </p:spPr>
      </p:pic>
    </p:spTree>
    <p:extLst>
      <p:ext uri="{BB962C8B-B14F-4D97-AF65-F5344CB8AC3E}">
        <p14:creationId xmlns:p14="http://schemas.microsoft.com/office/powerpoint/2010/main" val="4105916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7109091-7401-9F68-723F-B213E83408DE}"/>
              </a:ext>
            </a:extLst>
          </p:cNvPr>
          <p:cNvSpPr>
            <a:spLocks noGrp="1"/>
          </p:cNvSpPr>
          <p:nvPr>
            <p:ph type="title"/>
          </p:nvPr>
        </p:nvSpPr>
        <p:spPr>
          <a:xfrm>
            <a:off x="2597336" y="722376"/>
            <a:ext cx="8870656" cy="764982"/>
          </a:xfrm>
        </p:spPr>
        <p:txBody>
          <a:bodyPr/>
          <a:lstStyle/>
          <a:p>
            <a:r>
              <a:rPr lang="en-US" dirty="0"/>
              <a:t>Interface</a:t>
            </a:r>
          </a:p>
        </p:txBody>
      </p:sp>
      <p:pic>
        <p:nvPicPr>
          <p:cNvPr id="9" name="WhatsApp Video 2024-10-23 at 20.22.37_d0aa74ba">
            <a:hlinkClick r:id="" action="ppaction://media"/>
            <a:extLst>
              <a:ext uri="{FF2B5EF4-FFF2-40B4-BE49-F238E27FC236}">
                <a16:creationId xmlns:a16="http://schemas.microsoft.com/office/drawing/2014/main" id="{EAB128B9-0B1A-46E6-673E-7ADEE0C799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1750" y="1779568"/>
            <a:ext cx="8495414" cy="4942018"/>
          </a:xfrm>
        </p:spPr>
      </p:pic>
      <p:sp>
        <p:nvSpPr>
          <p:cNvPr id="8" name="Slide Number Placeholder 7">
            <a:extLst>
              <a:ext uri="{FF2B5EF4-FFF2-40B4-BE49-F238E27FC236}">
                <a16:creationId xmlns:a16="http://schemas.microsoft.com/office/drawing/2014/main" id="{439FB290-F168-9C30-7695-C0E66F890144}"/>
              </a:ext>
            </a:extLst>
          </p:cNvPr>
          <p:cNvSpPr>
            <a:spLocks noGrp="1"/>
          </p:cNvSpPr>
          <p:nvPr>
            <p:ph type="sldNum" sz="quarter" idx="15"/>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52</a:t>
            </a:fld>
            <a:endParaRPr lang="en-US"/>
          </a:p>
        </p:txBody>
      </p:sp>
    </p:spTree>
    <p:extLst>
      <p:ext uri="{BB962C8B-B14F-4D97-AF65-F5344CB8AC3E}">
        <p14:creationId xmlns:p14="http://schemas.microsoft.com/office/powerpoint/2010/main" val="18206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BA66-882C-ED9D-C47B-155E01C2837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FCBDC1B2-6C69-F062-A826-A94E9930166A}"/>
              </a:ext>
            </a:extLst>
          </p:cNvPr>
          <p:cNvSpPr>
            <a:spLocks noGrp="1"/>
          </p:cNvSpPr>
          <p:nvPr>
            <p:ph type="ctrTitle"/>
          </p:nvPr>
        </p:nvSpPr>
        <p:spPr>
          <a:xfrm>
            <a:off x="2724912" y="2359152"/>
            <a:ext cx="6528816" cy="1883664"/>
          </a:xfrm>
        </p:spPr>
        <p:txBody>
          <a:bodyPr anchor="t">
            <a:normAutofit/>
          </a:bodyPr>
          <a:lstStyle/>
          <a:p>
            <a:r>
              <a:rPr lang="en-US" dirty="0"/>
              <a:t>Conclusion</a:t>
            </a:r>
          </a:p>
        </p:txBody>
      </p:sp>
    </p:spTree>
    <p:extLst>
      <p:ext uri="{BB962C8B-B14F-4D97-AF65-F5344CB8AC3E}">
        <p14:creationId xmlns:p14="http://schemas.microsoft.com/office/powerpoint/2010/main" val="2469798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8D1C32-CEDB-F6E2-A01E-72AE1A1D0AD9}"/>
              </a:ext>
            </a:extLst>
          </p:cNvPr>
          <p:cNvSpPr>
            <a:spLocks noGrp="1"/>
          </p:cNvSpPr>
          <p:nvPr>
            <p:ph type="title"/>
          </p:nvPr>
        </p:nvSpPr>
        <p:spPr/>
        <p:txBody>
          <a:bodyPr/>
          <a:lstStyle/>
          <a:p>
            <a:pPr marL="0" marR="0" indent="0">
              <a:lnSpc>
                <a:spcPct val="115000"/>
              </a:lnSpc>
              <a:spcBef>
                <a:spcPts val="0"/>
              </a:spcBef>
              <a:spcAft>
                <a:spcPts val="800"/>
              </a:spcAft>
              <a:buNone/>
            </a:pPr>
            <a:r>
              <a:rPr lang="en-US" sz="4000" b="1" kern="100" dirty="0">
                <a:effectLst/>
                <a:ea typeface="Aptos" panose="020B0004020202020204" pitchFamily="34" charset="0"/>
                <a:cs typeface="Arial" panose="020B0604020202020204" pitchFamily="34" charset="0"/>
              </a:rPr>
              <a:t>Real-World Impact</a:t>
            </a:r>
            <a:endParaRPr lang="en-US" sz="4000" kern="100" dirty="0">
              <a:effectLst/>
              <a:ea typeface="Aptos" panose="020B00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5648B9B-6F61-26FD-880B-5CFAA0499A66}"/>
              </a:ext>
            </a:extLst>
          </p:cNvPr>
          <p:cNvSpPr>
            <a:spLocks noGrp="1"/>
          </p:cNvSpPr>
          <p:nvPr>
            <p:ph sz="half" idx="2"/>
          </p:nvPr>
        </p:nvSpPr>
        <p:spPr>
          <a:xfrm>
            <a:off x="988829" y="1786270"/>
            <a:ext cx="10313580" cy="4178595"/>
          </a:xfrm>
        </p:spPr>
        <p:txBody>
          <a:bodyPr>
            <a:normAutofit/>
          </a:bodyPr>
          <a:lstStyle/>
          <a:p>
            <a:pPr marR="0">
              <a:lnSpc>
                <a:spcPct val="115000"/>
              </a:lnSpc>
              <a:spcBef>
                <a:spcPts val="0"/>
              </a:spcBef>
              <a:spcAft>
                <a:spcPts val="800"/>
              </a:spcAft>
              <a:buFont typeface="Wingdings" panose="05000000000000000000" pitchFamily="2" charset="2"/>
              <a:buChar char="Ø"/>
            </a:pPr>
            <a:r>
              <a:rPr lang="en-US" sz="2000" b="1" kern="100" dirty="0">
                <a:effectLst/>
                <a:latin typeface="Aptos" panose="020B0004020202020204" pitchFamily="34" charset="0"/>
                <a:ea typeface="Aptos" panose="020B0004020202020204" pitchFamily="34" charset="0"/>
                <a:cs typeface="Arial" panose="020B0604020202020204" pitchFamily="34" charset="0"/>
              </a:rPr>
              <a:t>Why is this project important in the real world?</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Energy Efficiency for Households:</a:t>
            </a:r>
            <a:r>
              <a:rPr lang="en-US" sz="1800" kern="100" dirty="0">
                <a:effectLst/>
                <a:latin typeface="Aptos" panose="020B0004020202020204" pitchFamily="34" charset="0"/>
                <a:ea typeface="Aptos" panose="020B0004020202020204" pitchFamily="34" charset="0"/>
                <a:cs typeface="Arial" panose="020B0604020202020204" pitchFamily="34" charset="0"/>
              </a:rPr>
              <a:t> By predicting power consumption, households can make smarter decisions about how and when to use electricity, leading to potential cost savings and reduced waste. This could translate into lower energy bills and a smaller environmental footprint.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Resource Optimization for Energy Providers:</a:t>
            </a:r>
            <a:r>
              <a:rPr lang="en-US" sz="1800" kern="100" dirty="0">
                <a:effectLst/>
                <a:latin typeface="Aptos" panose="020B0004020202020204" pitchFamily="34" charset="0"/>
                <a:ea typeface="Aptos" panose="020B0004020202020204" pitchFamily="34" charset="0"/>
                <a:cs typeface="Arial" panose="020B0604020202020204" pitchFamily="34" charset="0"/>
              </a:rPr>
              <a:t> Energy providers can use such predictive models to optimize the grid, manage peak loads, and improve energy distribution, ultimately reducing blackouts or wastage during non-peak hours.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Environmental Benefits:</a:t>
            </a:r>
            <a:r>
              <a:rPr lang="en-US" sz="1800" kern="100" dirty="0">
                <a:effectLst/>
                <a:latin typeface="Aptos" panose="020B0004020202020204" pitchFamily="34" charset="0"/>
                <a:ea typeface="Aptos" panose="020B0004020202020204" pitchFamily="34" charset="0"/>
                <a:cs typeface="Arial" panose="020B0604020202020204" pitchFamily="34" charset="0"/>
              </a:rPr>
              <a:t> On a larger scale, promoting energy efficiency can reduce the strain on power plants, lowering greenhouse gas emissions and supporting sustainability goals. By understanding their consumption patterns, households can reduce over-reliance on fossil fuels and transition toward greener energy sources.</a:t>
            </a:r>
          </a:p>
          <a:p>
            <a:pPr marL="0" indent="0">
              <a:lnSpc>
                <a:spcPct val="150000"/>
              </a:lnSpc>
              <a:buNone/>
            </a:pPr>
            <a:endParaRPr lang="en-US" sz="1400" b="1"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637031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72AD7-920C-DD3C-3719-05190E072DA0}"/>
              </a:ext>
            </a:extLst>
          </p:cNvPr>
          <p:cNvSpPr>
            <a:spLocks noGrp="1"/>
          </p:cNvSpPr>
          <p:nvPr>
            <p:ph sz="half" idx="2"/>
          </p:nvPr>
        </p:nvSpPr>
        <p:spPr>
          <a:xfrm>
            <a:off x="978194" y="1648047"/>
            <a:ext cx="10334847" cy="4432713"/>
          </a:xfrm>
        </p:spPr>
        <p:txBody>
          <a:bodyPr>
            <a:normAutofit lnSpcReduction="10000"/>
          </a:bodyPr>
          <a:lstStyle/>
          <a:p>
            <a:r>
              <a:rPr lang="en-US" sz="2400" kern="100" dirty="0">
                <a:effectLst/>
                <a:latin typeface="Aptos" panose="020B0004020202020204" pitchFamily="34" charset="0"/>
                <a:ea typeface="Aptos" panose="020B0004020202020204" pitchFamily="34" charset="0"/>
                <a:cs typeface="Arial" panose="020B0604020202020204" pitchFamily="34" charset="0"/>
              </a:rPr>
              <a:t>The model can be scaled to support advanced smart home systems by integrating real-time data from IoT devices, such as sensors and cameras, to automate appliance control. For example, temperature sensors can adjust heating, or motion sensors can manage lighting. The system can evolve to make intelligent decisions based on user behavior and preferences using machine learning. It can also incorporate cloud services for remote access and control, while edge computing can ensure efficient data processing as more devices are added to the network.</a:t>
            </a:r>
          </a:p>
          <a:p>
            <a:endParaRPr lang="en-US" dirty="0"/>
          </a:p>
        </p:txBody>
      </p:sp>
      <p:sp>
        <p:nvSpPr>
          <p:cNvPr id="6" name="Title 5">
            <a:extLst>
              <a:ext uri="{FF2B5EF4-FFF2-40B4-BE49-F238E27FC236}">
                <a16:creationId xmlns:a16="http://schemas.microsoft.com/office/drawing/2014/main" id="{B52D0E2F-87E1-486E-4493-2725D5DA5B01}"/>
              </a:ext>
            </a:extLst>
          </p:cNvPr>
          <p:cNvSpPr>
            <a:spLocks noGrp="1"/>
          </p:cNvSpPr>
          <p:nvPr>
            <p:ph type="title"/>
          </p:nvPr>
        </p:nvSpPr>
        <p:spPr/>
        <p:txBody>
          <a:bodyPr/>
          <a:lstStyle/>
          <a:p>
            <a:br>
              <a:rPr lang="en-US" sz="2400" b="1" kern="100" dirty="0">
                <a:effectLst/>
                <a:ea typeface="Aptos" panose="020B0004020202020204" pitchFamily="34" charset="0"/>
                <a:cs typeface="Arial" panose="020B0604020202020204" pitchFamily="34" charset="0"/>
              </a:rPr>
            </a:br>
            <a:br>
              <a:rPr lang="en-US" sz="2400" b="1" kern="100" dirty="0">
                <a:effectLst/>
                <a:ea typeface="Aptos" panose="020B0004020202020204" pitchFamily="34" charset="0"/>
                <a:cs typeface="Arial" panose="020B0604020202020204" pitchFamily="34" charset="0"/>
              </a:rPr>
            </a:br>
            <a:r>
              <a:rPr lang="en-US" sz="3200" b="1" kern="100" dirty="0">
                <a:effectLst/>
                <a:ea typeface="Aptos" panose="020B0004020202020204" pitchFamily="34" charset="0"/>
                <a:cs typeface="Arial" panose="020B0604020202020204" pitchFamily="34" charset="0"/>
              </a:rPr>
              <a:t>Scalability for Future Applications</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2212107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66DE9-DE23-AB46-4955-3E1EBBD26745}"/>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9D9745D-A83D-02C9-DBED-57400058EC90}"/>
              </a:ext>
            </a:extLst>
          </p:cNvPr>
          <p:cNvSpPr>
            <a:spLocks noGrp="1"/>
          </p:cNvSpPr>
          <p:nvPr>
            <p:ph type="title"/>
          </p:nvPr>
        </p:nvSpPr>
        <p:spPr>
          <a:xfrm>
            <a:off x="2566219" y="2281085"/>
            <a:ext cx="5250427" cy="2440956"/>
          </a:xfrm>
        </p:spPr>
        <p:txBody>
          <a:bodyPr anchor="t">
            <a:normAutofit/>
          </a:bodyPr>
          <a:lstStyle/>
          <a:p>
            <a:r>
              <a:rPr lang="en-US" sz="6000" b="1" spc="600" dirty="0">
                <a:ln w="28575">
                  <a:noFill/>
                  <a:prstDash val="solid"/>
                </a:ln>
                <a:ea typeface="Verdana" panose="020B0604030504040204" pitchFamily="34" charset="0"/>
                <a:cs typeface="Verdana" panose="020B0604030504040204" pitchFamily="34" charset="0"/>
              </a:rPr>
              <a:t>SUMMARY</a:t>
            </a:r>
            <a:endParaRPr lang="en-US" dirty="0"/>
          </a:p>
        </p:txBody>
      </p:sp>
    </p:spTree>
    <p:extLst>
      <p:ext uri="{BB962C8B-B14F-4D97-AF65-F5344CB8AC3E}">
        <p14:creationId xmlns:p14="http://schemas.microsoft.com/office/powerpoint/2010/main" val="342831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729A509-992F-8C10-902D-182448B5A1AE}"/>
              </a:ext>
            </a:extLst>
          </p:cNvPr>
          <p:cNvSpPr>
            <a:spLocks noGrp="1"/>
          </p:cNvSpPr>
          <p:nvPr>
            <p:ph type="title"/>
          </p:nvPr>
        </p:nvSpPr>
        <p:spPr/>
        <p:txBody>
          <a:bodyPr/>
          <a:lstStyle/>
          <a:p>
            <a:r>
              <a:rPr lang="en-US" b="1" dirty="0">
                <a:latin typeface="Aptos" panose="020B0004020202020204" pitchFamily="34" charset="0"/>
              </a:rPr>
              <a:t>Summary</a:t>
            </a:r>
          </a:p>
        </p:txBody>
      </p:sp>
      <p:sp>
        <p:nvSpPr>
          <p:cNvPr id="12" name="Content Placeholder 11">
            <a:extLst>
              <a:ext uri="{FF2B5EF4-FFF2-40B4-BE49-F238E27FC236}">
                <a16:creationId xmlns:a16="http://schemas.microsoft.com/office/drawing/2014/main" id="{84FA0F1E-A920-0194-981E-4B573643BB48}"/>
              </a:ext>
            </a:extLst>
          </p:cNvPr>
          <p:cNvSpPr>
            <a:spLocks noGrp="1"/>
          </p:cNvSpPr>
          <p:nvPr>
            <p:ph idx="1"/>
          </p:nvPr>
        </p:nvSpPr>
        <p:spPr>
          <a:xfrm>
            <a:off x="658761" y="2674374"/>
            <a:ext cx="8190271" cy="1376516"/>
          </a:xfrm>
        </p:spPr>
        <p:txBody>
          <a:bodyPr/>
          <a:lstStyle/>
          <a:p>
            <a:pPr fontAlgn="base"/>
            <a:r>
              <a:rPr lang="en-US" dirty="0"/>
              <a:t>“The project successfully analyzed household energy data and built a highly accurate machine learning model to predict power consumption.”</a:t>
            </a: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endParaRPr lang="en-US" b="1"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893108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C2F8-2E24-F46B-AC7B-3070B381497A}"/>
              </a:ext>
            </a:extLst>
          </p:cNvPr>
          <p:cNvSpPr>
            <a:spLocks noGrp="1"/>
          </p:cNvSpPr>
          <p:nvPr>
            <p:ph type="title"/>
          </p:nvPr>
        </p:nvSpPr>
        <p:spPr>
          <a:xfrm>
            <a:off x="5952744" y="2304288"/>
            <a:ext cx="5513832" cy="2432304"/>
          </a:xfrm>
        </p:spPr>
        <p:txBody>
          <a:bodyPr anchor="t">
            <a:normAutofit/>
          </a:bodyPr>
          <a:lstStyle/>
          <a:p>
            <a:r>
              <a:rPr lang="en-US" dirty="0"/>
              <a:t>Thank you</a:t>
            </a:r>
          </a:p>
        </p:txBody>
      </p:sp>
    </p:spTree>
    <p:extLst>
      <p:ext uri="{BB962C8B-B14F-4D97-AF65-F5344CB8AC3E}">
        <p14:creationId xmlns:p14="http://schemas.microsoft.com/office/powerpoint/2010/main" val="316121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2F8457-85B9-F3AA-0E69-D8E437980A88}"/>
              </a:ext>
            </a:extLst>
          </p:cNvPr>
          <p:cNvSpPr>
            <a:spLocks noGrp="1"/>
          </p:cNvSpPr>
          <p:nvPr>
            <p:ph type="title"/>
          </p:nvPr>
        </p:nvSpPr>
        <p:spPr>
          <a:xfrm>
            <a:off x="2697480" y="731520"/>
            <a:ext cx="8762246" cy="777240"/>
          </a:xfrm>
        </p:spPr>
        <p:txBody>
          <a:bodyPr anchor="ctr">
            <a:normAutofit/>
          </a:bodyPr>
          <a:lstStyle/>
          <a:p>
            <a:r>
              <a:rPr lang="en-US"/>
              <a:t>Project Overview</a:t>
            </a:r>
            <a:endParaRPr lang="en-US" dirty="0"/>
          </a:p>
        </p:txBody>
      </p:sp>
      <p:graphicFrame>
        <p:nvGraphicFramePr>
          <p:cNvPr id="16" name="Content Placeholder 2">
            <a:extLst>
              <a:ext uri="{FF2B5EF4-FFF2-40B4-BE49-F238E27FC236}">
                <a16:creationId xmlns:a16="http://schemas.microsoft.com/office/drawing/2014/main" id="{465C626C-A8C6-F461-6507-BAACC4D96CB1}"/>
              </a:ext>
            </a:extLst>
          </p:cNvPr>
          <p:cNvGraphicFramePr>
            <a:graphicFrameLocks noGrp="1"/>
          </p:cNvGraphicFramePr>
          <p:nvPr>
            <p:ph idx="1"/>
            <p:extLst>
              <p:ext uri="{D42A27DB-BD31-4B8C-83A1-F6EECF244321}">
                <p14:modId xmlns:p14="http://schemas.microsoft.com/office/powerpoint/2010/main" val="1237685213"/>
              </p:ext>
            </p:extLst>
          </p:nvPr>
        </p:nvGraphicFramePr>
        <p:xfrm>
          <a:off x="1600199" y="1690577"/>
          <a:ext cx="7798981" cy="4009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898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881F-CA86-A4F1-802F-E64731BD288E}"/>
              </a:ext>
            </a:extLst>
          </p:cNvPr>
          <p:cNvSpPr>
            <a:spLocks noGrp="1"/>
          </p:cNvSpPr>
          <p:nvPr>
            <p:ph type="title"/>
          </p:nvPr>
        </p:nvSpPr>
        <p:spPr>
          <a:xfrm>
            <a:off x="5952743" y="2304288"/>
            <a:ext cx="5913191" cy="1124712"/>
          </a:xfrm>
        </p:spPr>
        <p:txBody>
          <a:bodyPr/>
          <a:lstStyle/>
          <a:p>
            <a:r>
              <a:rPr lang="en-US" dirty="0"/>
              <a:t>Introduction</a:t>
            </a:r>
          </a:p>
        </p:txBody>
      </p:sp>
    </p:spTree>
    <p:extLst>
      <p:ext uri="{BB962C8B-B14F-4D97-AF65-F5344CB8AC3E}">
        <p14:creationId xmlns:p14="http://schemas.microsoft.com/office/powerpoint/2010/main" val="416335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066246-08F8-60D2-EA10-DA83937DB0A0}"/>
              </a:ext>
            </a:extLst>
          </p:cNvPr>
          <p:cNvSpPr>
            <a:spLocks noGrp="1"/>
          </p:cNvSpPr>
          <p:nvPr>
            <p:ph type="title"/>
          </p:nvPr>
        </p:nvSpPr>
        <p:spPr>
          <a:xfrm>
            <a:off x="2697480" y="731520"/>
            <a:ext cx="8762246" cy="777240"/>
          </a:xfrm>
        </p:spPr>
        <p:txBody>
          <a:bodyPr/>
          <a:lstStyle/>
          <a:p>
            <a:r>
              <a:rPr lang="en-US" dirty="0"/>
              <a:t>Introduction</a:t>
            </a:r>
          </a:p>
        </p:txBody>
      </p:sp>
      <p:sp>
        <p:nvSpPr>
          <p:cNvPr id="10" name="Content Placeholder 2">
            <a:extLst>
              <a:ext uri="{FF2B5EF4-FFF2-40B4-BE49-F238E27FC236}">
                <a16:creationId xmlns:a16="http://schemas.microsoft.com/office/drawing/2014/main" id="{678BDC0C-E1ED-F082-6E2A-CB233CE0CC96}"/>
              </a:ext>
            </a:extLst>
          </p:cNvPr>
          <p:cNvSpPr>
            <a:spLocks noGrp="1"/>
          </p:cNvSpPr>
          <p:nvPr>
            <p:ph idx="1"/>
          </p:nvPr>
        </p:nvSpPr>
        <p:spPr>
          <a:xfrm>
            <a:off x="1600200" y="1722474"/>
            <a:ext cx="7894674" cy="3977286"/>
          </a:xfrm>
        </p:spPr>
        <p:txBody>
          <a:bodyPr>
            <a:normAutofit/>
          </a:bodyPr>
          <a:lstStyle/>
          <a:p>
            <a:pPr marL="285750" indent="-285750">
              <a:buFont typeface="Wingdings" panose="05000000000000000000" pitchFamily="2" charset="2"/>
              <a:buChar char="Ø"/>
            </a:pPr>
            <a:r>
              <a:rPr kumimoji="0" lang="en-US" altLang="en-US" sz="2400" b="1" i="0" u="none" strike="noStrike" cap="none" normalizeH="0" baseline="0" dirty="0">
                <a:ln>
                  <a:noFill/>
                </a:ln>
                <a:effectLst/>
                <a:latin typeface="Aptos" panose="020B0004020202020204" pitchFamily="34" charset="0"/>
              </a:rPr>
              <a:t>Dataset</a:t>
            </a:r>
            <a:r>
              <a:rPr kumimoji="0" lang="en-US" altLang="en-US" sz="2400" b="0" i="0" u="none" strike="noStrike" cap="none" normalizeH="0" baseline="0" dirty="0">
                <a:ln>
                  <a:noFill/>
                </a:ln>
                <a:effectLst/>
                <a:latin typeface="Aptos" panose="020B0004020202020204" pitchFamily="34" charset="0"/>
              </a:rPr>
              <a:t>: Large dataset containing household power consumption data.</a:t>
            </a:r>
          </a:p>
          <a:p>
            <a:pPr marL="285750" indent="-285750">
              <a:buFont typeface="Wingdings" panose="05000000000000000000" pitchFamily="2" charset="2"/>
              <a:buChar char="Ø"/>
            </a:pPr>
            <a:r>
              <a:rPr kumimoji="0" lang="en-US" altLang="en-US" sz="2400" b="1" i="0" u="none" strike="noStrike" cap="none" normalizeH="0" baseline="0" dirty="0" err="1">
                <a:ln>
                  <a:noFill/>
                </a:ln>
                <a:effectLst/>
                <a:latin typeface="Aptos" panose="020B0004020202020204" pitchFamily="34" charset="0"/>
              </a:rPr>
              <a:t>Challenges</a:t>
            </a:r>
            <a:r>
              <a:rPr kumimoji="0" lang="en-US" altLang="en-US" sz="2400" b="0" i="0" u="none" strike="noStrike" cap="none" normalizeH="0" baseline="0" dirty="0" err="1">
                <a:ln>
                  <a:noFill/>
                </a:ln>
                <a:effectLst/>
                <a:latin typeface="Aptos" panose="020B0004020202020204" pitchFamily="34" charset="0"/>
              </a:rPr>
              <a:t>:Handling</a:t>
            </a:r>
            <a:r>
              <a:rPr kumimoji="0" lang="en-US" altLang="en-US" sz="2400" b="0" i="0" u="none" strike="noStrike" cap="none" normalizeH="0" baseline="0" dirty="0">
                <a:ln>
                  <a:noFill/>
                </a:ln>
                <a:effectLst/>
                <a:latin typeface="Aptos" panose="020B0004020202020204" pitchFamily="34" charset="0"/>
              </a:rPr>
              <a:t> large volumes of data, ensuring data quality, and selecting the right model for prediction.</a:t>
            </a:r>
          </a:p>
          <a:p>
            <a:pPr marL="342900" marR="0" lvl="0" indent="-34290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2400" b="1" i="0" u="none" strike="noStrike" cap="none" normalizeH="0" baseline="0" dirty="0" err="1">
                <a:ln>
                  <a:noFill/>
                </a:ln>
                <a:effectLst/>
                <a:latin typeface="Aptos" panose="020B0004020202020204" pitchFamily="34" charset="0"/>
              </a:rPr>
              <a:t>Importance</a:t>
            </a:r>
            <a:r>
              <a:rPr kumimoji="0" lang="en-US" altLang="en-US" sz="2400" b="0" i="0" u="none" strike="noStrike" cap="none" normalizeH="0" baseline="0" dirty="0" err="1">
                <a:ln>
                  <a:noFill/>
                </a:ln>
                <a:effectLst/>
                <a:latin typeface="Aptos" panose="020B0004020202020204" pitchFamily="34" charset="0"/>
              </a:rPr>
              <a:t>:Helps</a:t>
            </a:r>
            <a:r>
              <a:rPr kumimoji="0" lang="en-US" altLang="en-US" sz="2400" b="0" i="0" u="none" strike="noStrike" cap="none" normalizeH="0" baseline="0" dirty="0">
                <a:ln>
                  <a:noFill/>
                </a:ln>
                <a:effectLst/>
                <a:latin typeface="Aptos" panose="020B0004020202020204" pitchFamily="34" charset="0"/>
              </a:rPr>
              <a:t> monitor and predict power consumption, enabling smarter energy use and reducing costs.</a:t>
            </a:r>
          </a:p>
          <a:p>
            <a:pPr marL="342900" marR="0" lvl="0" indent="-34290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2400" b="1" i="0" u="none" strike="noStrike" cap="none" normalizeH="0" baseline="0" dirty="0" err="1">
                <a:ln>
                  <a:noFill/>
                </a:ln>
                <a:effectLst/>
                <a:latin typeface="Aptos" panose="020B0004020202020204" pitchFamily="34" charset="0"/>
              </a:rPr>
              <a:t>Goal</a:t>
            </a:r>
            <a:r>
              <a:rPr kumimoji="0" lang="en-US" altLang="en-US" sz="2400" b="0" i="0" u="none" strike="noStrike" cap="none" normalizeH="0" baseline="0" dirty="0" err="1">
                <a:ln>
                  <a:noFill/>
                </a:ln>
                <a:effectLst/>
                <a:latin typeface="Aptos" panose="020B0004020202020204" pitchFamily="34" charset="0"/>
              </a:rPr>
              <a:t>:Predict</a:t>
            </a:r>
            <a:r>
              <a:rPr kumimoji="0" lang="en-US" altLang="en-US" sz="2400" b="0" i="0" u="none" strike="noStrike" cap="none" normalizeH="0" baseline="0" dirty="0">
                <a:ln>
                  <a:noFill/>
                </a:ln>
                <a:effectLst/>
                <a:latin typeface="Aptos" panose="020B0004020202020204" pitchFamily="34" charset="0"/>
              </a:rPr>
              <a:t> house power energy consumption accurately based on historical data.</a:t>
            </a:r>
          </a:p>
          <a:p>
            <a:pPr marL="285750" indent="-285750">
              <a:buFont typeface="Wingdings" panose="05000000000000000000" pitchFamily="2" charset="2"/>
              <a:buChar char="Ø"/>
            </a:pPr>
            <a:endParaRPr kumimoji="0" lang="en-US" altLang="en-US" sz="2400" b="0" i="0" u="none" strike="noStrike" cap="none" normalizeH="0" baseline="0" dirty="0">
              <a:ln>
                <a:noFill/>
              </a:ln>
              <a:effectLst/>
              <a:latin typeface="Aptos" panose="020B0004020202020204" pitchFamily="34" charset="0"/>
            </a:endParaRPr>
          </a:p>
          <a:p>
            <a:pPr marL="285750" indent="-285750">
              <a:buFont typeface="Wingdings" panose="05000000000000000000" pitchFamily="2" charset="2"/>
              <a:buChar char="Ø"/>
            </a:pPr>
            <a:endParaRPr kumimoji="0" lang="en-US" altLang="en-US" sz="2400" b="0" i="0" u="none" strike="noStrike" cap="none" normalizeH="0" baseline="0" dirty="0">
              <a:ln>
                <a:noFill/>
              </a:ln>
              <a:effectLst/>
              <a:latin typeface="Aptos" panose="020B0004020202020204" pitchFamily="34" charset="0"/>
            </a:endParaRPr>
          </a:p>
          <a:p>
            <a:endParaRPr lang="en-US" dirty="0"/>
          </a:p>
        </p:txBody>
      </p:sp>
    </p:spTree>
    <p:extLst>
      <p:ext uri="{BB962C8B-B14F-4D97-AF65-F5344CB8AC3E}">
        <p14:creationId xmlns:p14="http://schemas.microsoft.com/office/powerpoint/2010/main" val="89798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DFA1D-C915-80E5-38EE-3B06822FC6F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BDADFB94-1F3D-3FC1-D8EE-EC6C82311E66}"/>
              </a:ext>
            </a:extLst>
          </p:cNvPr>
          <p:cNvSpPr>
            <a:spLocks noGrp="1"/>
          </p:cNvSpPr>
          <p:nvPr>
            <p:ph type="title"/>
          </p:nvPr>
        </p:nvSpPr>
        <p:spPr>
          <a:xfrm>
            <a:off x="5985583" y="2214823"/>
            <a:ext cx="3769859" cy="1975104"/>
          </a:xfrm>
        </p:spPr>
        <p:txBody>
          <a:bodyPr anchor="b">
            <a:normAutofit/>
          </a:bodyPr>
          <a:lstStyle/>
          <a:p>
            <a:r>
              <a:rPr lang="en-US" sz="5100" dirty="0"/>
              <a:t>Data Source</a:t>
            </a:r>
          </a:p>
        </p:txBody>
      </p:sp>
    </p:spTree>
    <p:extLst>
      <p:ext uri="{BB962C8B-B14F-4D97-AF65-F5344CB8AC3E}">
        <p14:creationId xmlns:p14="http://schemas.microsoft.com/office/powerpoint/2010/main" val="1851266187"/>
      </p:ext>
    </p:extLst>
  </p:cSld>
  <p:clrMapOvr>
    <a:masterClrMapping/>
  </p:clrMapOvr>
</p:sld>
</file>

<file path=ppt/theme/theme1.xml><?xml version="1.0" encoding="utf-8"?>
<a:theme xmlns:a="http://schemas.openxmlformats.org/drawingml/2006/main" name="Office Theme">
  <a:themeElements>
    <a:clrScheme name="Custom 19">
      <a:dk1>
        <a:srgbClr val="231F20"/>
      </a:dk1>
      <a:lt1>
        <a:srgbClr val="FFFFFF"/>
      </a:lt1>
      <a:dk2>
        <a:srgbClr val="231F20"/>
      </a:dk2>
      <a:lt2>
        <a:srgbClr val="FDF9E2"/>
      </a:lt2>
      <a:accent1>
        <a:srgbClr val="FC2834"/>
      </a:accent1>
      <a:accent2>
        <a:srgbClr val="43AAC7"/>
      </a:accent2>
      <a:accent3>
        <a:srgbClr val="00AA59"/>
      </a:accent3>
      <a:accent4>
        <a:srgbClr val="FEA000"/>
      </a:accent4>
      <a:accent5>
        <a:srgbClr val="FDEE6B"/>
      </a:accent5>
      <a:accent6>
        <a:srgbClr val="3266A6"/>
      </a:accent6>
      <a:hlink>
        <a:srgbClr val="FC2734"/>
      </a:hlink>
      <a:folHlink>
        <a:srgbClr val="42AAC7"/>
      </a:folHlink>
    </a:clrScheme>
    <a:fontScheme name="Custom 26">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ropolitan_Design_Win32_SW_v11" id="{D7435ACC-9DD3-4D5B-A984-7326EB7AF7CB}" vid="{7C01AFE1-C5EE-47B6-A71D-62A9F78E4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cbdcf59-24f0-43e1-9c9a-d7aa1a553c4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DAF2F62C05E94390A4C099C3A90155" ma:contentTypeVersion="6" ma:contentTypeDescription="Create a new document." ma:contentTypeScope="" ma:versionID="572d7bdff399b199117b703cc43f8d71">
  <xsd:schema xmlns:xsd="http://www.w3.org/2001/XMLSchema" xmlns:xs="http://www.w3.org/2001/XMLSchema" xmlns:p="http://schemas.microsoft.com/office/2006/metadata/properties" xmlns:ns3="0cbdcf59-24f0-43e1-9c9a-d7aa1a553c40" targetNamespace="http://schemas.microsoft.com/office/2006/metadata/properties" ma:root="true" ma:fieldsID="d8fa111c88fecc7271185cd93df9a728" ns3:_="">
    <xsd:import namespace="0cbdcf59-24f0-43e1-9c9a-d7aa1a553c4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bdcf59-24f0-43e1-9c9a-d7aa1a553c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65A588-1D2A-427C-AA32-A236D95C8F89}">
  <ds:schemaRefs>
    <ds:schemaRef ds:uri="0cbdcf59-24f0-43e1-9c9a-d7aa1a553c40"/>
    <ds:schemaRef ds:uri="http://purl.org/dc/elements/1.1/"/>
    <ds:schemaRef ds:uri="http://purl.org/dc/terms/"/>
    <ds:schemaRef ds:uri="http://schemas.microsoft.com/office/2006/metadata/propertie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512F7D06-DF47-4219-B6A1-59920DA21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bdcf59-24f0-43e1-9c9a-d7aa1a553c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441F37-C10B-49C7-9131-D813AD6E948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Metropolitan design</Template>
  <TotalTime>1742</TotalTime>
  <Words>1913</Words>
  <Application>Microsoft Office PowerPoint</Application>
  <PresentationFormat>Widescreen</PresentationFormat>
  <Paragraphs>247</Paragraphs>
  <Slides>58</Slides>
  <Notes>12</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Aptos</vt:lpstr>
      <vt:lpstr>Arial</vt:lpstr>
      <vt:lpstr>Arial Black</vt:lpstr>
      <vt:lpstr>Arial Unicode MS</vt:lpstr>
      <vt:lpstr>Calibri</vt:lpstr>
      <vt:lpstr>Courier New</vt:lpstr>
      <vt:lpstr>Segoe UI</vt:lpstr>
      <vt:lpstr>Segoe UI Light</vt:lpstr>
      <vt:lpstr>Symbol</vt:lpstr>
      <vt:lpstr>Verdana</vt:lpstr>
      <vt:lpstr>Wingdings</vt:lpstr>
      <vt:lpstr>Office Theme</vt:lpstr>
      <vt:lpstr>Power-CONSUMPTION</vt:lpstr>
      <vt:lpstr>Team Member:</vt:lpstr>
      <vt:lpstr>AGENDA</vt:lpstr>
      <vt:lpstr>AGENDA</vt:lpstr>
      <vt:lpstr>Project Overview</vt:lpstr>
      <vt:lpstr>Project Overview</vt:lpstr>
      <vt:lpstr>Introduction</vt:lpstr>
      <vt:lpstr>Introduction</vt:lpstr>
      <vt:lpstr>Data Source</vt:lpstr>
      <vt:lpstr>Data Source</vt:lpstr>
      <vt:lpstr>Data Engineering Workflow</vt:lpstr>
      <vt:lpstr>Data Engineering Workflow</vt:lpstr>
      <vt:lpstr>Data Engineering Workflow</vt:lpstr>
      <vt:lpstr>Data Engineering Workflow</vt:lpstr>
      <vt:lpstr>Data Engineering Workflow</vt:lpstr>
      <vt:lpstr>Azure</vt:lpstr>
      <vt:lpstr>Azure</vt:lpstr>
      <vt:lpstr>Azure</vt:lpstr>
      <vt:lpstr>Azure</vt:lpstr>
      <vt:lpstr>Azure</vt:lpstr>
      <vt:lpstr>Azure</vt:lpstr>
      <vt:lpstr>Azure</vt:lpstr>
      <vt:lpstr>Azure</vt:lpstr>
      <vt:lpstr>Azure</vt:lpstr>
      <vt:lpstr>Azure</vt:lpstr>
      <vt:lpstr>Data Analysis</vt:lpstr>
      <vt:lpstr>In your opinion, which of these consumes the most energy: the kitchen, the laundry room, or the water heater and air conditioner?</vt:lpstr>
      <vt:lpstr>PowerPoint Presentation</vt:lpstr>
      <vt:lpstr>Key Insights</vt:lpstr>
      <vt:lpstr>PowerPoint Presentation</vt:lpstr>
      <vt:lpstr>Key Insights</vt:lpstr>
      <vt:lpstr>PowerPoint Presentation</vt:lpstr>
      <vt:lpstr>PowerPoint Presentation</vt:lpstr>
      <vt:lpstr>PowerPoint Presentation</vt:lpstr>
      <vt:lpstr>MachineLearning Pipeline</vt:lpstr>
      <vt:lpstr>Content</vt:lpstr>
      <vt:lpstr>MachineLearning Pipeline</vt:lpstr>
      <vt:lpstr>Visualization</vt:lpstr>
      <vt:lpstr>Visualization</vt:lpstr>
      <vt:lpstr>Visualization</vt:lpstr>
      <vt:lpstr>Machine Learning Pipeline</vt:lpstr>
      <vt:lpstr>Tools &amp; Technologies</vt:lpstr>
      <vt:lpstr>Tools &amp; Technologies</vt:lpstr>
      <vt:lpstr>Tools &amp; Technologies</vt:lpstr>
      <vt:lpstr>Tools &amp; Technologies</vt:lpstr>
      <vt:lpstr>Reporting with Power BI</vt:lpstr>
      <vt:lpstr>Reporting with Power BI</vt:lpstr>
      <vt:lpstr>Reporting with Power BI</vt:lpstr>
      <vt:lpstr>Reporting with Power BI</vt:lpstr>
      <vt:lpstr>Reporting with Power BI</vt:lpstr>
      <vt:lpstr>Reporting with Power BI</vt:lpstr>
      <vt:lpstr>Interface</vt:lpstr>
      <vt:lpstr>Conclusion</vt:lpstr>
      <vt:lpstr>Real-World Impact</vt:lpstr>
      <vt:lpstr>  Scalability for Future Applications </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Hamdy</dc:creator>
  <cp:lastModifiedBy>Fatma Ayoub Ahmed Abdelaziz</cp:lastModifiedBy>
  <cp:revision>9</cp:revision>
  <dcterms:created xsi:type="dcterms:W3CDTF">2024-10-22T18:55:32Z</dcterms:created>
  <dcterms:modified xsi:type="dcterms:W3CDTF">2024-11-23T19:45:21Z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0x01010074DAF2F62C05E94390A4C099C3A90155</vt:lpwstr>
  </property>
</Properties>
</file>